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8" r:id="rId3"/>
    <p:sldId id="260" r:id="rId4"/>
    <p:sldId id="263" r:id="rId5"/>
    <p:sldId id="262" r:id="rId6"/>
    <p:sldId id="259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B642"/>
    <a:srgbClr val="8B1219"/>
    <a:srgbClr val="EB030E"/>
    <a:srgbClr val="A2020A"/>
    <a:srgbClr val="8B0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0FC69-728B-48C5-9DFC-57D36BA30700}" v="108" dt="2022-11-13T00:16:35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5097" autoAdjust="0"/>
  </p:normalViewPr>
  <p:slideViewPr>
    <p:cSldViewPr snapToGrid="0">
      <p:cViewPr>
        <p:scale>
          <a:sx n="66" d="100"/>
          <a:sy n="66" d="100"/>
        </p:scale>
        <p:origin x="153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UMAR RINCON BAEZ" userId="1e80ab75e59ec012" providerId="LiveId" clId="{7690FC69-728B-48C5-9DFC-57D36BA30700}"/>
    <pc:docChg chg="undo custSel addSld delSld modSld sldOrd modMainMaster">
      <pc:chgData name="WILLIAM UMAR RINCON BAEZ" userId="1e80ab75e59ec012" providerId="LiveId" clId="{7690FC69-728B-48C5-9DFC-57D36BA30700}" dt="2022-11-13T00:25:16.361" v="1080" actId="121"/>
      <pc:docMkLst>
        <pc:docMk/>
      </pc:docMkLst>
      <pc:sldChg chg="addSp delSp modSp del mod">
        <pc:chgData name="WILLIAM UMAR RINCON BAEZ" userId="1e80ab75e59ec012" providerId="LiveId" clId="{7690FC69-728B-48C5-9DFC-57D36BA30700}" dt="2022-11-12T23:44:52.068" v="460" actId="47"/>
        <pc:sldMkLst>
          <pc:docMk/>
          <pc:sldMk cId="1159111651" sldId="256"/>
        </pc:sldMkLst>
        <pc:spChg chg="add mod ord">
          <ac:chgData name="WILLIAM UMAR RINCON BAEZ" userId="1e80ab75e59ec012" providerId="LiveId" clId="{7690FC69-728B-48C5-9DFC-57D36BA30700}" dt="2022-11-12T23:20:00.779" v="182" actId="164"/>
          <ac:spMkLst>
            <pc:docMk/>
            <pc:sldMk cId="1159111651" sldId="256"/>
            <ac:spMk id="4" creationId="{E33F0DA0-AE7B-8A7A-1B30-D90E4F7C47E5}"/>
          </ac:spMkLst>
        </pc:spChg>
        <pc:spChg chg="add mod ord">
          <ac:chgData name="WILLIAM UMAR RINCON BAEZ" userId="1e80ab75e59ec012" providerId="LiveId" clId="{7690FC69-728B-48C5-9DFC-57D36BA30700}" dt="2022-11-12T23:20:00.779" v="182" actId="164"/>
          <ac:spMkLst>
            <pc:docMk/>
            <pc:sldMk cId="1159111651" sldId="256"/>
            <ac:spMk id="5" creationId="{3B4FE63A-5E30-4AD1-988B-B1377505FE14}"/>
          </ac:spMkLst>
        </pc:spChg>
        <pc:spChg chg="add del mod">
          <ac:chgData name="WILLIAM UMAR RINCON BAEZ" userId="1e80ab75e59ec012" providerId="LiveId" clId="{7690FC69-728B-48C5-9DFC-57D36BA30700}" dt="2022-11-12T23:20:05.495" v="184" actId="21"/>
          <ac:spMkLst>
            <pc:docMk/>
            <pc:sldMk cId="1159111651" sldId="256"/>
            <ac:spMk id="6" creationId="{FF4085BC-5610-FC04-ADB6-1B7BCD5D1F6F}"/>
          </ac:spMkLst>
        </pc:spChg>
        <pc:spChg chg="mod ord">
          <ac:chgData name="WILLIAM UMAR RINCON BAEZ" userId="1e80ab75e59ec012" providerId="LiveId" clId="{7690FC69-728B-48C5-9DFC-57D36BA30700}" dt="2022-11-12T23:42:02.938" v="436" actId="14100"/>
          <ac:spMkLst>
            <pc:docMk/>
            <pc:sldMk cId="1159111651" sldId="256"/>
            <ac:spMk id="17" creationId="{96E99B1A-E54A-7A87-5ACF-4CE3FF685B83}"/>
          </ac:spMkLst>
        </pc:spChg>
        <pc:spChg chg="add mod">
          <ac:chgData name="WILLIAM UMAR RINCON BAEZ" userId="1e80ab75e59ec012" providerId="LiveId" clId="{7690FC69-728B-48C5-9DFC-57D36BA30700}" dt="2022-11-12T23:41:17.312" v="432" actId="2711"/>
          <ac:spMkLst>
            <pc:docMk/>
            <pc:sldMk cId="1159111651" sldId="256"/>
            <ac:spMk id="18" creationId="{73C9B895-1428-E493-A487-C4DBD18E93D8}"/>
          </ac:spMkLst>
        </pc:spChg>
        <pc:spChg chg="add mod">
          <ac:chgData name="WILLIAM UMAR RINCON BAEZ" userId="1e80ab75e59ec012" providerId="LiveId" clId="{7690FC69-728B-48C5-9DFC-57D36BA30700}" dt="2022-11-12T23:41:35.884" v="435" actId="2711"/>
          <ac:spMkLst>
            <pc:docMk/>
            <pc:sldMk cId="1159111651" sldId="256"/>
            <ac:spMk id="19" creationId="{D2877CAC-B00D-A03F-BB42-CC31F449197D}"/>
          </ac:spMkLst>
        </pc:spChg>
        <pc:spChg chg="mod ord">
          <ac:chgData name="WILLIAM UMAR RINCON BAEZ" userId="1e80ab75e59ec012" providerId="LiveId" clId="{7690FC69-728B-48C5-9DFC-57D36BA30700}" dt="2022-11-12T23:21:12.788" v="196" actId="14100"/>
          <ac:spMkLst>
            <pc:docMk/>
            <pc:sldMk cId="1159111651" sldId="256"/>
            <ac:spMk id="24" creationId="{2662C299-9496-F5FF-AE0F-FB035C6FEF7D}"/>
          </ac:spMkLst>
        </pc:spChg>
        <pc:grpChg chg="add del mod">
          <ac:chgData name="WILLIAM UMAR RINCON BAEZ" userId="1e80ab75e59ec012" providerId="LiveId" clId="{7690FC69-728B-48C5-9DFC-57D36BA30700}" dt="2022-11-12T23:20:09.038" v="185" actId="21"/>
          <ac:grpSpMkLst>
            <pc:docMk/>
            <pc:sldMk cId="1159111651" sldId="256"/>
            <ac:grpSpMk id="7" creationId="{3863CF25-0B7B-A4DD-799D-5298C33A4CC2}"/>
          </ac:grpSpMkLst>
        </pc:grpChg>
        <pc:picChg chg="add del mod">
          <ac:chgData name="WILLIAM UMAR RINCON BAEZ" userId="1e80ab75e59ec012" providerId="LiveId" clId="{7690FC69-728B-48C5-9DFC-57D36BA30700}" dt="2022-11-12T23:24:15.335" v="216" actId="478"/>
          <ac:picMkLst>
            <pc:docMk/>
            <pc:sldMk cId="1159111651" sldId="256"/>
            <ac:picMk id="3" creationId="{1A2232F1-09D2-326E-73D9-17FBC9254A61}"/>
          </ac:picMkLst>
        </pc:picChg>
        <pc:picChg chg="add del mod ord modCrop">
          <ac:chgData name="WILLIAM UMAR RINCON BAEZ" userId="1e80ab75e59ec012" providerId="LiveId" clId="{7690FC69-728B-48C5-9DFC-57D36BA30700}" dt="2022-11-12T23:39:18.495" v="414" actId="478"/>
          <ac:picMkLst>
            <pc:docMk/>
            <pc:sldMk cId="1159111651" sldId="256"/>
            <ac:picMk id="8" creationId="{BF4A58B1-A79E-636E-0F2C-513F36346A25}"/>
          </ac:picMkLst>
        </pc:picChg>
        <pc:picChg chg="add del mod">
          <ac:chgData name="WILLIAM UMAR RINCON BAEZ" userId="1e80ab75e59ec012" providerId="LiveId" clId="{7690FC69-728B-48C5-9DFC-57D36BA30700}" dt="2022-11-12T23:22:58.766" v="209" actId="478"/>
          <ac:picMkLst>
            <pc:docMk/>
            <pc:sldMk cId="1159111651" sldId="256"/>
            <ac:picMk id="10" creationId="{7AF83A85-A21B-5593-F1E9-6E2794FDAFB3}"/>
          </ac:picMkLst>
        </pc:picChg>
        <pc:picChg chg="add mod modCrop">
          <ac:chgData name="WILLIAM UMAR RINCON BAEZ" userId="1e80ab75e59ec012" providerId="LiveId" clId="{7690FC69-728B-48C5-9DFC-57D36BA30700}" dt="2022-11-12T23:25:46.962" v="230" actId="1076"/>
          <ac:picMkLst>
            <pc:docMk/>
            <pc:sldMk cId="1159111651" sldId="256"/>
            <ac:picMk id="11" creationId="{560C8404-3AC8-12E7-2B90-9993F033B97C}"/>
          </ac:picMkLst>
        </pc:picChg>
        <pc:picChg chg="add mod">
          <ac:chgData name="WILLIAM UMAR RINCON BAEZ" userId="1e80ab75e59ec012" providerId="LiveId" clId="{7690FC69-728B-48C5-9DFC-57D36BA30700}" dt="2022-11-12T23:27:14.973" v="245" actId="1076"/>
          <ac:picMkLst>
            <pc:docMk/>
            <pc:sldMk cId="1159111651" sldId="256"/>
            <ac:picMk id="12" creationId="{422E0371-06D4-98A2-D94C-E44A4F50BB03}"/>
          </ac:picMkLst>
        </pc:picChg>
        <pc:picChg chg="add mod modCrop">
          <ac:chgData name="WILLIAM UMAR RINCON BAEZ" userId="1e80ab75e59ec012" providerId="LiveId" clId="{7690FC69-728B-48C5-9DFC-57D36BA30700}" dt="2022-11-12T23:26:42.218" v="238" actId="732"/>
          <ac:picMkLst>
            <pc:docMk/>
            <pc:sldMk cId="1159111651" sldId="256"/>
            <ac:picMk id="13" creationId="{2E1ACD5A-1A0E-2E01-B202-8AF83AFAF403}"/>
          </ac:picMkLst>
        </pc:picChg>
        <pc:picChg chg="del">
          <ac:chgData name="WILLIAM UMAR RINCON BAEZ" userId="1e80ab75e59ec012" providerId="LiveId" clId="{7690FC69-728B-48C5-9DFC-57D36BA30700}" dt="2022-11-12T23:28:31.319" v="300" actId="478"/>
          <ac:picMkLst>
            <pc:docMk/>
            <pc:sldMk cId="1159111651" sldId="256"/>
            <ac:picMk id="20" creationId="{B2B23D6A-A174-5DE8-72A5-B52CA5039588}"/>
          </ac:picMkLst>
        </pc:picChg>
        <pc:picChg chg="add del mod">
          <ac:chgData name="WILLIAM UMAR RINCON BAEZ" userId="1e80ab75e59ec012" providerId="LiveId" clId="{7690FC69-728B-48C5-9DFC-57D36BA30700}" dt="2022-11-12T23:37:03.858" v="404" actId="478"/>
          <ac:picMkLst>
            <pc:docMk/>
            <pc:sldMk cId="1159111651" sldId="256"/>
            <ac:picMk id="22" creationId="{026C2D67-BC76-2F07-4C45-EF07854B7ABA}"/>
          </ac:picMkLst>
        </pc:picChg>
        <pc:picChg chg="add mod">
          <ac:chgData name="WILLIAM UMAR RINCON BAEZ" userId="1e80ab75e59ec012" providerId="LiveId" clId="{7690FC69-728B-48C5-9DFC-57D36BA30700}" dt="2022-11-12T23:42:17.812" v="437" actId="1076"/>
          <ac:picMkLst>
            <pc:docMk/>
            <pc:sldMk cId="1159111651" sldId="256"/>
            <ac:picMk id="25" creationId="{F47FFF06-E75F-D737-ED28-47EE88671613}"/>
          </ac:picMkLst>
        </pc:picChg>
        <pc:picChg chg="add mod ord modCrop">
          <ac:chgData name="WILLIAM UMAR RINCON BAEZ" userId="1e80ab75e59ec012" providerId="LiveId" clId="{7690FC69-728B-48C5-9DFC-57D36BA30700}" dt="2022-11-12T23:40:43.841" v="431" actId="732"/>
          <ac:picMkLst>
            <pc:docMk/>
            <pc:sldMk cId="1159111651" sldId="256"/>
            <ac:picMk id="26" creationId="{2F50885F-5777-0826-71D3-505B1A8E0A3F}"/>
          </ac:picMkLst>
        </pc:picChg>
        <pc:picChg chg="add del mod">
          <ac:chgData name="WILLIAM UMAR RINCON BAEZ" userId="1e80ab75e59ec012" providerId="LiveId" clId="{7690FC69-728B-48C5-9DFC-57D36BA30700}" dt="2022-11-12T23:34:44.793" v="306" actId="478"/>
          <ac:picMkLst>
            <pc:docMk/>
            <pc:sldMk cId="1159111651" sldId="256"/>
            <ac:picMk id="1026" creationId="{45C595D0-EDBA-B951-9086-DFBEBEB22046}"/>
          </ac:picMkLst>
        </pc:picChg>
        <pc:picChg chg="del mod">
          <ac:chgData name="WILLIAM UMAR RINCON BAEZ" userId="1e80ab75e59ec012" providerId="LiveId" clId="{7690FC69-728B-48C5-9DFC-57D36BA30700}" dt="2022-11-12T23:22:47.466" v="206" actId="478"/>
          <ac:picMkLst>
            <pc:docMk/>
            <pc:sldMk cId="1159111651" sldId="256"/>
            <ac:picMk id="1028" creationId="{00C2496C-4F5B-D2B7-C0A0-BAC5EC332AF1}"/>
          </ac:picMkLst>
        </pc:picChg>
        <pc:cxnChg chg="add mod">
          <ac:chgData name="WILLIAM UMAR RINCON BAEZ" userId="1e80ab75e59ec012" providerId="LiveId" clId="{7690FC69-728B-48C5-9DFC-57D36BA30700}" dt="2022-11-12T23:26:27.831" v="235" actId="1076"/>
          <ac:cxnSpMkLst>
            <pc:docMk/>
            <pc:sldMk cId="1159111651" sldId="256"/>
            <ac:cxnSpMk id="15" creationId="{4ED66E42-3EA6-F27A-36B2-071D12CF6CD7}"/>
          </ac:cxnSpMkLst>
        </pc:cxnChg>
        <pc:cxnChg chg="add mod">
          <ac:chgData name="WILLIAM UMAR RINCON BAEZ" userId="1e80ab75e59ec012" providerId="LiveId" clId="{7690FC69-728B-48C5-9DFC-57D36BA30700}" dt="2022-11-12T23:27:06.452" v="243" actId="1076"/>
          <ac:cxnSpMkLst>
            <pc:docMk/>
            <pc:sldMk cId="1159111651" sldId="256"/>
            <ac:cxnSpMk id="16" creationId="{3FD19035-7C94-0F28-690F-AE6BA8AC7F7B}"/>
          </ac:cxnSpMkLst>
        </pc:cxnChg>
      </pc:sldChg>
      <pc:sldChg chg="addSp delSp modSp new del mod setBg modClrScheme chgLayout">
        <pc:chgData name="WILLIAM UMAR RINCON BAEZ" userId="1e80ab75e59ec012" providerId="LiveId" clId="{7690FC69-728B-48C5-9DFC-57D36BA30700}" dt="2022-11-13T00:20:17.769" v="983" actId="47"/>
        <pc:sldMkLst>
          <pc:docMk/>
          <pc:sldMk cId="3590879316" sldId="257"/>
        </pc:sldMkLst>
        <pc:spChg chg="del">
          <ac:chgData name="WILLIAM UMAR RINCON BAEZ" userId="1e80ab75e59ec012" providerId="LiveId" clId="{7690FC69-728B-48C5-9DFC-57D36BA30700}" dt="2022-11-12T23:44:43.145" v="458" actId="478"/>
          <ac:spMkLst>
            <pc:docMk/>
            <pc:sldMk cId="3590879316" sldId="257"/>
            <ac:spMk id="2" creationId="{8104C277-3A96-48C1-C0A1-1BFCA5ED744D}"/>
          </ac:spMkLst>
        </pc:spChg>
        <pc:spChg chg="add del">
          <ac:chgData name="WILLIAM UMAR RINCON BAEZ" userId="1e80ab75e59ec012" providerId="LiveId" clId="{7690FC69-728B-48C5-9DFC-57D36BA30700}" dt="2022-11-12T23:44:40.907" v="457" actId="478"/>
          <ac:spMkLst>
            <pc:docMk/>
            <pc:sldMk cId="3590879316" sldId="257"/>
            <ac:spMk id="3" creationId="{0A65DD91-776B-DEA0-2FA9-CB55ACA68564}"/>
          </ac:spMkLst>
        </pc:spChg>
        <pc:spChg chg="add del mod">
          <ac:chgData name="WILLIAM UMAR RINCON BAEZ" userId="1e80ab75e59ec012" providerId="LiveId" clId="{7690FC69-728B-48C5-9DFC-57D36BA30700}" dt="2022-11-13T00:18:45.273" v="927" actId="478"/>
          <ac:spMkLst>
            <pc:docMk/>
            <pc:sldMk cId="3590879316" sldId="257"/>
            <ac:spMk id="7" creationId="{604C0A91-68AB-1213-79EE-3A58A1B6331D}"/>
          </ac:spMkLst>
        </pc:spChg>
        <pc:spChg chg="add del mod">
          <ac:chgData name="WILLIAM UMAR RINCON BAEZ" userId="1e80ab75e59ec012" providerId="LiveId" clId="{7690FC69-728B-48C5-9DFC-57D36BA30700}" dt="2022-11-13T00:18:45.273" v="927" actId="478"/>
          <ac:spMkLst>
            <pc:docMk/>
            <pc:sldMk cId="3590879316" sldId="257"/>
            <ac:spMk id="8" creationId="{88BDA099-895B-B32F-8662-880D1C9D5A08}"/>
          </ac:spMkLst>
        </pc:spChg>
        <pc:spChg chg="add del mod ord">
          <ac:chgData name="WILLIAM UMAR RINCON BAEZ" userId="1e80ab75e59ec012" providerId="LiveId" clId="{7690FC69-728B-48C5-9DFC-57D36BA30700}" dt="2022-11-13T00:18:45.273" v="927" actId="478"/>
          <ac:spMkLst>
            <pc:docMk/>
            <pc:sldMk cId="3590879316" sldId="257"/>
            <ac:spMk id="12" creationId="{8889135A-78D3-24A8-8649-11C71D0C1154}"/>
          </ac:spMkLst>
        </pc:spChg>
        <pc:spChg chg="add del mod ord">
          <ac:chgData name="WILLIAM UMAR RINCON BAEZ" userId="1e80ab75e59ec012" providerId="LiveId" clId="{7690FC69-728B-48C5-9DFC-57D36BA30700}" dt="2022-11-13T00:18:45.273" v="927" actId="478"/>
          <ac:spMkLst>
            <pc:docMk/>
            <pc:sldMk cId="3590879316" sldId="257"/>
            <ac:spMk id="13" creationId="{C569F225-A32E-8E52-F13F-83A2392C0A45}"/>
          </ac:spMkLst>
        </pc:spChg>
        <pc:spChg chg="add del mod ord">
          <ac:chgData name="WILLIAM UMAR RINCON BAEZ" userId="1e80ab75e59ec012" providerId="LiveId" clId="{7690FC69-728B-48C5-9DFC-57D36BA30700}" dt="2022-11-13T00:20:09.379" v="982" actId="478"/>
          <ac:spMkLst>
            <pc:docMk/>
            <pc:sldMk cId="3590879316" sldId="257"/>
            <ac:spMk id="14" creationId="{2284E2A6-1556-B087-55F7-7F293FF2A38B}"/>
          </ac:spMkLst>
        </pc:spChg>
        <pc:spChg chg="add del mod ord">
          <ac:chgData name="WILLIAM UMAR RINCON BAEZ" userId="1e80ab75e59ec012" providerId="LiveId" clId="{7690FC69-728B-48C5-9DFC-57D36BA30700}" dt="2022-11-13T00:20:09.379" v="982" actId="478"/>
          <ac:spMkLst>
            <pc:docMk/>
            <pc:sldMk cId="3590879316" sldId="257"/>
            <ac:spMk id="15" creationId="{C3288073-FBC7-60F6-A66B-033137F053CC}"/>
          </ac:spMkLst>
        </pc:spChg>
        <pc:spChg chg="add mod">
          <ac:chgData name="WILLIAM UMAR RINCON BAEZ" userId="1e80ab75e59ec012" providerId="LiveId" clId="{7690FC69-728B-48C5-9DFC-57D36BA30700}" dt="2022-11-13T00:20:09.379" v="982" actId="478"/>
          <ac:spMkLst>
            <pc:docMk/>
            <pc:sldMk cId="3590879316" sldId="257"/>
            <ac:spMk id="17" creationId="{0F3A4ED8-D12B-0D9F-FB01-4E1C0FDDA43C}"/>
          </ac:spMkLst>
        </pc:spChg>
        <pc:spChg chg="add mod">
          <ac:chgData name="WILLIAM UMAR RINCON BAEZ" userId="1e80ab75e59ec012" providerId="LiveId" clId="{7690FC69-728B-48C5-9DFC-57D36BA30700}" dt="2022-11-13T00:20:09.379" v="982" actId="478"/>
          <ac:spMkLst>
            <pc:docMk/>
            <pc:sldMk cId="3590879316" sldId="257"/>
            <ac:spMk id="19" creationId="{61F9273E-19BB-3E75-A021-7390B18F7E74}"/>
          </ac:spMkLst>
        </pc:spChg>
        <pc:picChg chg="add del mod">
          <ac:chgData name="WILLIAM UMAR RINCON BAEZ" userId="1e80ab75e59ec012" providerId="LiveId" clId="{7690FC69-728B-48C5-9DFC-57D36BA30700}" dt="2022-11-12T23:43:06.715" v="444" actId="931"/>
          <ac:picMkLst>
            <pc:docMk/>
            <pc:sldMk cId="3590879316" sldId="257"/>
            <ac:picMk id="5" creationId="{E25BEF8E-4BFA-0490-3284-E86A02774106}"/>
          </ac:picMkLst>
        </pc:picChg>
        <pc:picChg chg="add del mod">
          <ac:chgData name="WILLIAM UMAR RINCON BAEZ" userId="1e80ab75e59ec012" providerId="LiveId" clId="{7690FC69-728B-48C5-9DFC-57D36BA30700}" dt="2022-11-12T23:51:48.365" v="558" actId="21"/>
          <ac:picMkLst>
            <pc:docMk/>
            <pc:sldMk cId="3590879316" sldId="257"/>
            <ac:picMk id="10" creationId="{5FAA9CF9-A353-7083-A6F3-D7EBBE85E570}"/>
          </ac:picMkLst>
        </pc:picChg>
        <pc:picChg chg="add del mod ord modCrop">
          <ac:chgData name="WILLIAM UMAR RINCON BAEZ" userId="1e80ab75e59ec012" providerId="LiveId" clId="{7690FC69-728B-48C5-9DFC-57D36BA30700}" dt="2022-11-13T00:20:09.379" v="982" actId="478"/>
          <ac:picMkLst>
            <pc:docMk/>
            <pc:sldMk cId="3590879316" sldId="257"/>
            <ac:picMk id="11" creationId="{311577E6-EBF0-0182-259F-5623EC9F4D0B}"/>
          </ac:picMkLst>
        </pc:picChg>
        <pc:cxnChg chg="add del mod">
          <ac:chgData name="WILLIAM UMAR RINCON BAEZ" userId="1e80ab75e59ec012" providerId="LiveId" clId="{7690FC69-728B-48C5-9DFC-57D36BA30700}" dt="2022-11-12T23:50:24.945" v="555" actId="478"/>
          <ac:cxnSpMkLst>
            <pc:docMk/>
            <pc:sldMk cId="3590879316" sldId="257"/>
            <ac:cxnSpMk id="6" creationId="{7F81FCA9-EB98-CA99-3784-47BF63792C41}"/>
          </ac:cxnSpMkLst>
        </pc:cxnChg>
      </pc:sldChg>
      <pc:sldChg chg="addSp modSp del mod">
        <pc:chgData name="WILLIAM UMAR RINCON BAEZ" userId="1e80ab75e59ec012" providerId="LiveId" clId="{7690FC69-728B-48C5-9DFC-57D36BA30700}" dt="2022-11-12T23:42:23.514" v="439" actId="47"/>
        <pc:sldMkLst>
          <pc:docMk/>
          <pc:sldMk cId="4090807720" sldId="257"/>
        </pc:sldMkLst>
        <pc:spChg chg="mod">
          <ac:chgData name="WILLIAM UMAR RINCON BAEZ" userId="1e80ab75e59ec012" providerId="LiveId" clId="{7690FC69-728B-48C5-9DFC-57D36BA30700}" dt="2022-11-12T23:38:34.485" v="411" actId="207"/>
          <ac:spMkLst>
            <pc:docMk/>
            <pc:sldMk cId="4090807720" sldId="257"/>
            <ac:spMk id="5" creationId="{71C38295-EA5F-05D3-201A-FAC97FA8D910}"/>
          </ac:spMkLst>
        </pc:spChg>
        <pc:spChg chg="mod">
          <ac:chgData name="WILLIAM UMAR RINCON BAEZ" userId="1e80ab75e59ec012" providerId="LiveId" clId="{7690FC69-728B-48C5-9DFC-57D36BA30700}" dt="2022-11-12T23:39:05.869" v="413" actId="207"/>
          <ac:spMkLst>
            <pc:docMk/>
            <pc:sldMk cId="4090807720" sldId="257"/>
            <ac:spMk id="6" creationId="{407B5482-ADDB-8C4F-4613-32E0DF1A674B}"/>
          </ac:spMkLst>
        </pc:spChg>
        <pc:spChg chg="mod">
          <ac:chgData name="WILLIAM UMAR RINCON BAEZ" userId="1e80ab75e59ec012" providerId="LiveId" clId="{7690FC69-728B-48C5-9DFC-57D36BA30700}" dt="2022-11-12T23:38:55.242" v="412" actId="207"/>
          <ac:spMkLst>
            <pc:docMk/>
            <pc:sldMk cId="4090807720" sldId="257"/>
            <ac:spMk id="7" creationId="{926751FE-5BEA-F0B6-91A2-D16E9BBFCE02}"/>
          </ac:spMkLst>
        </pc:spChg>
        <pc:grpChg chg="add mod">
          <ac:chgData name="WILLIAM UMAR RINCON BAEZ" userId="1e80ab75e59ec012" providerId="LiveId" clId="{7690FC69-728B-48C5-9DFC-57D36BA30700}" dt="2022-11-12T23:21:03.271" v="194"/>
          <ac:grpSpMkLst>
            <pc:docMk/>
            <pc:sldMk cId="4090807720" sldId="257"/>
            <ac:grpSpMk id="4" creationId="{C17695B8-43A9-2C09-917E-7A12BE94CA64}"/>
          </ac:grpSpMkLst>
        </pc:grpChg>
      </pc:sldChg>
      <pc:sldChg chg="addSp delSp modSp add del mod">
        <pc:chgData name="WILLIAM UMAR RINCON BAEZ" userId="1e80ab75e59ec012" providerId="LiveId" clId="{7690FC69-728B-48C5-9DFC-57D36BA30700}" dt="2022-11-12T23:42:21.756" v="438" actId="47"/>
        <pc:sldMkLst>
          <pc:docMk/>
          <pc:sldMk cId="2734622915" sldId="258"/>
        </pc:sldMkLst>
        <pc:spChg chg="mod ord">
          <ac:chgData name="WILLIAM UMAR RINCON BAEZ" userId="1e80ab75e59ec012" providerId="LiveId" clId="{7690FC69-728B-48C5-9DFC-57D36BA30700}" dt="2022-11-12T23:40:22.698" v="428" actId="167"/>
          <ac:spMkLst>
            <pc:docMk/>
            <pc:sldMk cId="2734622915" sldId="258"/>
            <ac:spMk id="9" creationId="{B1063CF6-5A26-13AC-91A8-D4E264F21C96}"/>
          </ac:spMkLst>
        </pc:spChg>
        <pc:spChg chg="mod">
          <ac:chgData name="WILLIAM UMAR RINCON BAEZ" userId="1e80ab75e59ec012" providerId="LiveId" clId="{7690FC69-728B-48C5-9DFC-57D36BA30700}" dt="2022-11-12T23:40:11.589" v="426"/>
          <ac:spMkLst>
            <pc:docMk/>
            <pc:sldMk cId="2734622915" sldId="258"/>
            <ac:spMk id="10" creationId="{C431690B-D2E9-DE18-33A9-A58F2EA7DA73}"/>
          </ac:spMkLst>
        </pc:spChg>
        <pc:spChg chg="mod ord">
          <ac:chgData name="WILLIAM UMAR RINCON BAEZ" userId="1e80ab75e59ec012" providerId="LiveId" clId="{7690FC69-728B-48C5-9DFC-57D36BA30700}" dt="2022-11-12T23:40:29.666" v="429" actId="166"/>
          <ac:spMkLst>
            <pc:docMk/>
            <pc:sldMk cId="2734622915" sldId="258"/>
            <ac:spMk id="11" creationId="{BF3B4426-8EE0-E40A-A7AE-286DF64AAB2F}"/>
          </ac:spMkLst>
        </pc:spChg>
        <pc:grpChg chg="del">
          <ac:chgData name="WILLIAM UMAR RINCON BAEZ" userId="1e80ab75e59ec012" providerId="LiveId" clId="{7690FC69-728B-48C5-9DFC-57D36BA30700}" dt="2022-11-12T23:22:08.627" v="202" actId="478"/>
          <ac:grpSpMkLst>
            <pc:docMk/>
            <pc:sldMk cId="2734622915" sldId="258"/>
            <ac:grpSpMk id="4" creationId="{C17695B8-43A9-2C09-917E-7A12BE94CA64}"/>
          </ac:grpSpMkLst>
        </pc:grpChg>
        <pc:grpChg chg="add mod">
          <ac:chgData name="WILLIAM UMAR RINCON BAEZ" userId="1e80ab75e59ec012" providerId="LiveId" clId="{7690FC69-728B-48C5-9DFC-57D36BA30700}" dt="2022-11-12T23:40:11.589" v="426"/>
          <ac:grpSpMkLst>
            <pc:docMk/>
            <pc:sldMk cId="2734622915" sldId="258"/>
            <ac:grpSpMk id="8" creationId="{1705AF25-116C-52DE-B3D6-9AB42B77BE8C}"/>
          </ac:grpSpMkLst>
        </pc:grpChg>
        <pc:picChg chg="del">
          <ac:chgData name="WILLIAM UMAR RINCON BAEZ" userId="1e80ab75e59ec012" providerId="LiveId" clId="{7690FC69-728B-48C5-9DFC-57D36BA30700}" dt="2022-11-12T23:28:01.558" v="296" actId="478"/>
          <ac:picMkLst>
            <pc:docMk/>
            <pc:sldMk cId="2734622915" sldId="258"/>
            <ac:picMk id="1028" creationId="{00C2496C-4F5B-D2B7-C0A0-BAC5EC332AF1}"/>
          </ac:picMkLst>
        </pc:picChg>
      </pc:sldChg>
      <pc:sldChg chg="addSp delSp modSp add del mod ord modClrScheme chgLayout">
        <pc:chgData name="WILLIAM UMAR RINCON BAEZ" userId="1e80ab75e59ec012" providerId="LiveId" clId="{7690FC69-728B-48C5-9DFC-57D36BA30700}" dt="2022-11-13T00:25:16.361" v="1080" actId="121"/>
        <pc:sldMkLst>
          <pc:docMk/>
          <pc:sldMk cId="3866680117" sldId="258"/>
        </pc:sldMkLst>
        <pc:spChg chg="add del mod">
          <ac:chgData name="WILLIAM UMAR RINCON BAEZ" userId="1e80ab75e59ec012" providerId="LiveId" clId="{7690FC69-728B-48C5-9DFC-57D36BA30700}" dt="2022-11-12T23:43:20.586" v="448" actId="478"/>
          <ac:spMkLst>
            <pc:docMk/>
            <pc:sldMk cId="3866680117" sldId="258"/>
            <ac:spMk id="3" creationId="{91BB6837-BA06-FCC6-66A6-D210B4E9160F}"/>
          </ac:spMkLst>
        </pc:spChg>
        <pc:spChg chg="add del mod">
          <ac:chgData name="WILLIAM UMAR RINCON BAEZ" userId="1e80ab75e59ec012" providerId="LiveId" clId="{7690FC69-728B-48C5-9DFC-57D36BA30700}" dt="2022-11-12T23:43:18.379" v="447" actId="478"/>
          <ac:spMkLst>
            <pc:docMk/>
            <pc:sldMk cId="3866680117" sldId="258"/>
            <ac:spMk id="5" creationId="{F893ED74-9F3C-E380-485D-C85898D8450E}"/>
          </ac:spMkLst>
        </pc:spChg>
        <pc:spChg chg="mod ord topLvl">
          <ac:chgData name="WILLIAM UMAR RINCON BAEZ" userId="1e80ab75e59ec012" providerId="LiveId" clId="{7690FC69-728B-48C5-9DFC-57D36BA30700}" dt="2022-11-12T23:59:52.147" v="710" actId="164"/>
          <ac:spMkLst>
            <pc:docMk/>
            <pc:sldMk cId="3866680117" sldId="258"/>
            <ac:spMk id="17" creationId="{96E99B1A-E54A-7A87-5ACF-4CE3FF685B83}"/>
          </ac:spMkLst>
        </pc:spChg>
        <pc:spChg chg="del">
          <ac:chgData name="WILLIAM UMAR RINCON BAEZ" userId="1e80ab75e59ec012" providerId="LiveId" clId="{7690FC69-728B-48C5-9DFC-57D36BA30700}" dt="2022-11-12T23:43:15.818" v="446" actId="478"/>
          <ac:spMkLst>
            <pc:docMk/>
            <pc:sldMk cId="3866680117" sldId="258"/>
            <ac:spMk id="18" creationId="{73C9B895-1428-E493-A487-C4DBD18E93D8}"/>
          </ac:spMkLst>
        </pc:spChg>
        <pc:spChg chg="del">
          <ac:chgData name="WILLIAM UMAR RINCON BAEZ" userId="1e80ab75e59ec012" providerId="LiveId" clId="{7690FC69-728B-48C5-9DFC-57D36BA30700}" dt="2022-11-12T23:43:15.818" v="446" actId="478"/>
          <ac:spMkLst>
            <pc:docMk/>
            <pc:sldMk cId="3866680117" sldId="258"/>
            <ac:spMk id="19" creationId="{D2877CAC-B00D-A03F-BB42-CC31F449197D}"/>
          </ac:spMkLst>
        </pc:spChg>
        <pc:spChg chg="mod ord topLvl">
          <ac:chgData name="WILLIAM UMAR RINCON BAEZ" userId="1e80ab75e59ec012" providerId="LiveId" clId="{7690FC69-728B-48C5-9DFC-57D36BA30700}" dt="2022-11-12T23:59:52.147" v="710" actId="164"/>
          <ac:spMkLst>
            <pc:docMk/>
            <pc:sldMk cId="3866680117" sldId="258"/>
            <ac:spMk id="24" creationId="{2662C299-9496-F5FF-AE0F-FB035C6FEF7D}"/>
          </ac:spMkLst>
        </pc:spChg>
        <pc:spChg chg="add del">
          <ac:chgData name="WILLIAM UMAR RINCON BAEZ" userId="1e80ab75e59ec012" providerId="LiveId" clId="{7690FC69-728B-48C5-9DFC-57D36BA30700}" dt="2022-11-13T00:02:39.860" v="731" actId="22"/>
          <ac:spMkLst>
            <pc:docMk/>
            <pc:sldMk cId="3866680117" sldId="258"/>
            <ac:spMk id="27" creationId="{F26469F8-9C8B-F56C-CE45-9B2E3CD48623}"/>
          </ac:spMkLst>
        </pc:spChg>
        <pc:spChg chg="add mod ord">
          <ac:chgData name="WILLIAM UMAR RINCON BAEZ" userId="1e80ab75e59ec012" providerId="LiveId" clId="{7690FC69-728B-48C5-9DFC-57D36BA30700}" dt="2022-11-13T00:05:08.875" v="753" actId="164"/>
          <ac:spMkLst>
            <pc:docMk/>
            <pc:sldMk cId="3866680117" sldId="258"/>
            <ac:spMk id="28" creationId="{CFDA4EE2-2031-2425-934B-CF955515A536}"/>
          </ac:spMkLst>
        </pc:spChg>
        <pc:spChg chg="add del mod ord">
          <ac:chgData name="WILLIAM UMAR RINCON BAEZ" userId="1e80ab75e59ec012" providerId="LiveId" clId="{7690FC69-728B-48C5-9DFC-57D36BA30700}" dt="2022-11-13T00:18:01.373" v="922" actId="478"/>
          <ac:spMkLst>
            <pc:docMk/>
            <pc:sldMk cId="3866680117" sldId="258"/>
            <ac:spMk id="30" creationId="{2FB2F42B-F4F9-B8D1-A33F-6F61BB6BA030}"/>
          </ac:spMkLst>
        </pc:spChg>
        <pc:spChg chg="add del mod ord">
          <ac:chgData name="WILLIAM UMAR RINCON BAEZ" userId="1e80ab75e59ec012" providerId="LiveId" clId="{7690FC69-728B-48C5-9DFC-57D36BA30700}" dt="2022-11-13T00:18:01.373" v="922" actId="478"/>
          <ac:spMkLst>
            <pc:docMk/>
            <pc:sldMk cId="3866680117" sldId="258"/>
            <ac:spMk id="31" creationId="{290EE57A-18E9-41A3-084A-0AD97FEAA2CA}"/>
          </ac:spMkLst>
        </pc:spChg>
        <pc:spChg chg="add mod">
          <ac:chgData name="WILLIAM UMAR RINCON BAEZ" userId="1e80ab75e59ec012" providerId="LiveId" clId="{7690FC69-728B-48C5-9DFC-57D36BA30700}" dt="2022-11-13T00:25:16.361" v="1080" actId="121"/>
          <ac:spMkLst>
            <pc:docMk/>
            <pc:sldMk cId="3866680117" sldId="258"/>
            <ac:spMk id="32" creationId="{A5383FDA-867B-33C5-A082-29DDA3CD228D}"/>
          </ac:spMkLst>
        </pc:spChg>
        <pc:spChg chg="add mod">
          <ac:chgData name="WILLIAM UMAR RINCON BAEZ" userId="1e80ab75e59ec012" providerId="LiveId" clId="{7690FC69-728B-48C5-9DFC-57D36BA30700}" dt="2022-11-13T00:18:15.582" v="924" actId="700"/>
          <ac:spMkLst>
            <pc:docMk/>
            <pc:sldMk cId="3866680117" sldId="258"/>
            <ac:spMk id="33" creationId="{4F947AED-F758-5E65-7AFA-282F93D0D895}"/>
          </ac:spMkLst>
        </pc:spChg>
        <pc:grpChg chg="add del mod">
          <ac:chgData name="WILLIAM UMAR RINCON BAEZ" userId="1e80ab75e59ec012" providerId="LiveId" clId="{7690FC69-728B-48C5-9DFC-57D36BA30700}" dt="2022-11-12T23:45:48.546" v="472" actId="165"/>
          <ac:grpSpMkLst>
            <pc:docMk/>
            <pc:sldMk cId="3866680117" sldId="258"/>
            <ac:grpSpMk id="6" creationId="{0966F4A6-3779-4328-7B5C-7254B64A0D46}"/>
          </ac:grpSpMkLst>
        </pc:grpChg>
        <pc:grpChg chg="add mod">
          <ac:chgData name="WILLIAM UMAR RINCON BAEZ" userId="1e80ab75e59ec012" providerId="LiveId" clId="{7690FC69-728B-48C5-9DFC-57D36BA30700}" dt="2022-11-13T00:05:08.875" v="753" actId="164"/>
          <ac:grpSpMkLst>
            <pc:docMk/>
            <pc:sldMk cId="3866680117" sldId="258"/>
            <ac:grpSpMk id="22" creationId="{4FB1105F-8E4E-9F96-60C7-F257A76D63A3}"/>
          </ac:grpSpMkLst>
        </pc:grpChg>
        <pc:grpChg chg="add del mod">
          <ac:chgData name="WILLIAM UMAR RINCON BAEZ" userId="1e80ab75e59ec012" providerId="LiveId" clId="{7690FC69-728B-48C5-9DFC-57D36BA30700}" dt="2022-11-13T00:18:01.373" v="922" actId="478"/>
          <ac:grpSpMkLst>
            <pc:docMk/>
            <pc:sldMk cId="3866680117" sldId="258"/>
            <ac:grpSpMk id="29" creationId="{BF91E051-5033-47A3-82CC-05B48AB1E648}"/>
          </ac:grpSpMkLst>
        </pc:grpChg>
        <pc:picChg chg="add mod modCrop">
          <ac:chgData name="WILLIAM UMAR RINCON BAEZ" userId="1e80ab75e59ec012" providerId="LiveId" clId="{7690FC69-728B-48C5-9DFC-57D36BA30700}" dt="2022-11-12T23:59:52.147" v="710" actId="164"/>
          <ac:picMkLst>
            <pc:docMk/>
            <pc:sldMk cId="3866680117" sldId="258"/>
            <ac:picMk id="8" creationId="{CBB81A33-5191-942C-1014-9A328123C03E}"/>
          </ac:picMkLst>
        </pc:picChg>
        <pc:picChg chg="add del mod">
          <ac:chgData name="WILLIAM UMAR RINCON BAEZ" userId="1e80ab75e59ec012" providerId="LiveId" clId="{7690FC69-728B-48C5-9DFC-57D36BA30700}" dt="2022-11-12T23:52:51.277" v="573" actId="21"/>
          <ac:picMkLst>
            <pc:docMk/>
            <pc:sldMk cId="3866680117" sldId="258"/>
            <ac:picMk id="9" creationId="{810C585B-C877-FBBD-0EC8-C0386C7EDC86}"/>
          </ac:picMkLst>
        </pc:picChg>
        <pc:picChg chg="add del mod">
          <ac:chgData name="WILLIAM UMAR RINCON BAEZ" userId="1e80ab75e59ec012" providerId="LiveId" clId="{7690FC69-728B-48C5-9DFC-57D36BA30700}" dt="2022-11-12T23:55:12.908" v="624"/>
          <ac:picMkLst>
            <pc:docMk/>
            <pc:sldMk cId="3866680117" sldId="258"/>
            <ac:picMk id="10" creationId="{028D6ED4-285F-C7E0-6FFB-180EF8D9EFD5}"/>
          </ac:picMkLst>
        </pc:picChg>
        <pc:picChg chg="mod topLvl">
          <ac:chgData name="WILLIAM UMAR RINCON BAEZ" userId="1e80ab75e59ec012" providerId="LiveId" clId="{7690FC69-728B-48C5-9DFC-57D36BA30700}" dt="2022-11-12T23:59:52.147" v="710" actId="164"/>
          <ac:picMkLst>
            <pc:docMk/>
            <pc:sldMk cId="3866680117" sldId="258"/>
            <ac:picMk id="11" creationId="{560C8404-3AC8-12E7-2B90-9993F033B97C}"/>
          </ac:picMkLst>
        </pc:picChg>
        <pc:picChg chg="mod topLvl">
          <ac:chgData name="WILLIAM UMAR RINCON BAEZ" userId="1e80ab75e59ec012" providerId="LiveId" clId="{7690FC69-728B-48C5-9DFC-57D36BA30700}" dt="2022-11-12T23:59:52.147" v="710" actId="164"/>
          <ac:picMkLst>
            <pc:docMk/>
            <pc:sldMk cId="3866680117" sldId="258"/>
            <ac:picMk id="12" creationId="{422E0371-06D4-98A2-D94C-E44A4F50BB03}"/>
          </ac:picMkLst>
        </pc:picChg>
        <pc:picChg chg="mod topLvl">
          <ac:chgData name="WILLIAM UMAR RINCON BAEZ" userId="1e80ab75e59ec012" providerId="LiveId" clId="{7690FC69-728B-48C5-9DFC-57D36BA30700}" dt="2022-11-12T23:59:52.147" v="710" actId="164"/>
          <ac:picMkLst>
            <pc:docMk/>
            <pc:sldMk cId="3866680117" sldId="258"/>
            <ac:picMk id="13" creationId="{2E1ACD5A-1A0E-2E01-B202-8AF83AFAF403}"/>
          </ac:picMkLst>
        </pc:picChg>
        <pc:picChg chg="add del mod">
          <ac:chgData name="WILLIAM UMAR RINCON BAEZ" userId="1e80ab75e59ec012" providerId="LiveId" clId="{7690FC69-728B-48C5-9DFC-57D36BA30700}" dt="2022-11-12T23:55:19.925" v="626"/>
          <ac:picMkLst>
            <pc:docMk/>
            <pc:sldMk cId="3866680117" sldId="258"/>
            <ac:picMk id="14" creationId="{56495941-BAE0-066B-D0F9-528B66C52DE5}"/>
          </ac:picMkLst>
        </pc:picChg>
        <pc:picChg chg="add del mod">
          <ac:chgData name="WILLIAM UMAR RINCON BAEZ" userId="1e80ab75e59ec012" providerId="LiveId" clId="{7690FC69-728B-48C5-9DFC-57D36BA30700}" dt="2022-11-12T23:58:48.154" v="699" actId="21"/>
          <ac:picMkLst>
            <pc:docMk/>
            <pc:sldMk cId="3866680117" sldId="258"/>
            <ac:picMk id="21" creationId="{D848E3ED-B3E9-56BA-2256-27E790B74388}"/>
          </ac:picMkLst>
        </pc:picChg>
        <pc:picChg chg="del mod topLvl">
          <ac:chgData name="WILLIAM UMAR RINCON BAEZ" userId="1e80ab75e59ec012" providerId="LiveId" clId="{7690FC69-728B-48C5-9DFC-57D36BA30700}" dt="2022-11-12T23:45:53.085" v="473" actId="478"/>
          <ac:picMkLst>
            <pc:docMk/>
            <pc:sldMk cId="3866680117" sldId="258"/>
            <ac:picMk id="25" creationId="{F47FFF06-E75F-D737-ED28-47EE88671613}"/>
          </ac:picMkLst>
        </pc:picChg>
        <pc:picChg chg="del mod">
          <ac:chgData name="WILLIAM UMAR RINCON BAEZ" userId="1e80ab75e59ec012" providerId="LiveId" clId="{7690FC69-728B-48C5-9DFC-57D36BA30700}" dt="2022-11-12T23:45:26.383" v="469" actId="478"/>
          <ac:picMkLst>
            <pc:docMk/>
            <pc:sldMk cId="3866680117" sldId="258"/>
            <ac:picMk id="26" creationId="{2F50885F-5777-0826-71D3-505B1A8E0A3F}"/>
          </ac:picMkLst>
        </pc:picChg>
        <pc:cxnChg chg="del">
          <ac:chgData name="WILLIAM UMAR RINCON BAEZ" userId="1e80ab75e59ec012" providerId="LiveId" clId="{7690FC69-728B-48C5-9DFC-57D36BA30700}" dt="2022-11-12T23:43:24.845" v="449" actId="478"/>
          <ac:cxnSpMkLst>
            <pc:docMk/>
            <pc:sldMk cId="3866680117" sldId="258"/>
            <ac:cxnSpMk id="15" creationId="{4ED66E42-3EA6-F27A-36B2-071D12CF6CD7}"/>
          </ac:cxnSpMkLst>
        </pc:cxnChg>
        <pc:cxnChg chg="del">
          <ac:chgData name="WILLIAM UMAR RINCON BAEZ" userId="1e80ab75e59ec012" providerId="LiveId" clId="{7690FC69-728B-48C5-9DFC-57D36BA30700}" dt="2022-11-12T23:43:26.951" v="450" actId="478"/>
          <ac:cxnSpMkLst>
            <pc:docMk/>
            <pc:sldMk cId="3866680117" sldId="258"/>
            <ac:cxnSpMk id="16" creationId="{3FD19035-7C94-0F28-690F-AE6BA8AC7F7B}"/>
          </ac:cxnSpMkLst>
        </pc:cxnChg>
      </pc:sldChg>
      <pc:sldChg chg="addSp delSp modSp new mod modClrScheme chgLayout">
        <pc:chgData name="WILLIAM UMAR RINCON BAEZ" userId="1e80ab75e59ec012" providerId="LiveId" clId="{7690FC69-728B-48C5-9DFC-57D36BA30700}" dt="2022-11-13T00:17:46.114" v="919" actId="700"/>
        <pc:sldMkLst>
          <pc:docMk/>
          <pc:sldMk cId="2532927828" sldId="259"/>
        </pc:sldMkLst>
        <pc:spChg chg="del mod">
          <ac:chgData name="WILLIAM UMAR RINCON BAEZ" userId="1e80ab75e59ec012" providerId="LiveId" clId="{7690FC69-728B-48C5-9DFC-57D36BA30700}" dt="2022-11-13T00:17:40.949" v="918" actId="478"/>
          <ac:spMkLst>
            <pc:docMk/>
            <pc:sldMk cId="2532927828" sldId="259"/>
            <ac:spMk id="2" creationId="{D614BE0C-63C5-9977-146E-EF9DE6D43E8E}"/>
          </ac:spMkLst>
        </pc:spChg>
        <pc:spChg chg="del">
          <ac:chgData name="WILLIAM UMAR RINCON BAEZ" userId="1e80ab75e59ec012" providerId="LiveId" clId="{7690FC69-728B-48C5-9DFC-57D36BA30700}" dt="2022-11-13T00:00:31.843" v="711" actId="931"/>
          <ac:spMkLst>
            <pc:docMk/>
            <pc:sldMk cId="2532927828" sldId="259"/>
            <ac:spMk id="3" creationId="{8293C58A-F545-BE4D-91D5-921D9CC336B6}"/>
          </ac:spMkLst>
        </pc:spChg>
        <pc:spChg chg="add del mod">
          <ac:chgData name="WILLIAM UMAR RINCON BAEZ" userId="1e80ab75e59ec012" providerId="LiveId" clId="{7690FC69-728B-48C5-9DFC-57D36BA30700}" dt="2022-11-13T00:05:51.241" v="754" actId="931"/>
          <ac:spMkLst>
            <pc:docMk/>
            <pc:sldMk cId="2532927828" sldId="259"/>
            <ac:spMk id="8" creationId="{2B4D2ACD-E96B-A311-B7AC-2AC989CBA641}"/>
          </ac:spMkLst>
        </pc:spChg>
        <pc:spChg chg="add del mod">
          <ac:chgData name="WILLIAM UMAR RINCON BAEZ" userId="1e80ab75e59ec012" providerId="LiveId" clId="{7690FC69-728B-48C5-9DFC-57D36BA30700}" dt="2022-11-13T00:17:46.114" v="919" actId="700"/>
          <ac:spMkLst>
            <pc:docMk/>
            <pc:sldMk cId="2532927828" sldId="259"/>
            <ac:spMk id="12" creationId="{D59627CE-E363-F4AE-0D63-0769F50362E8}"/>
          </ac:spMkLst>
        </pc:spChg>
        <pc:spChg chg="add del mod">
          <ac:chgData name="WILLIAM UMAR RINCON BAEZ" userId="1e80ab75e59ec012" providerId="LiveId" clId="{7690FC69-728B-48C5-9DFC-57D36BA30700}" dt="2022-11-13T00:17:46.114" v="919" actId="700"/>
          <ac:spMkLst>
            <pc:docMk/>
            <pc:sldMk cId="2532927828" sldId="259"/>
            <ac:spMk id="14" creationId="{D210A979-E5D4-F420-FC05-5D2E44D16C5E}"/>
          </ac:spMkLst>
        </pc:spChg>
        <pc:picChg chg="add del mod modCrop">
          <ac:chgData name="WILLIAM UMAR RINCON BAEZ" userId="1e80ab75e59ec012" providerId="LiveId" clId="{7690FC69-728B-48C5-9DFC-57D36BA30700}" dt="2022-11-13T00:17:40.949" v="918" actId="478"/>
          <ac:picMkLst>
            <pc:docMk/>
            <pc:sldMk cId="2532927828" sldId="259"/>
            <ac:picMk id="4" creationId="{5FD9D7DF-9554-B081-DCF7-DD3955A12669}"/>
          </ac:picMkLst>
        </pc:picChg>
        <pc:picChg chg="add del mod">
          <ac:chgData name="WILLIAM UMAR RINCON BAEZ" userId="1e80ab75e59ec012" providerId="LiveId" clId="{7690FC69-728B-48C5-9DFC-57D36BA30700}" dt="2022-11-13T00:00:46.369" v="716" actId="21"/>
          <ac:picMkLst>
            <pc:docMk/>
            <pc:sldMk cId="2532927828" sldId="259"/>
            <ac:picMk id="6" creationId="{56824AA2-663F-484F-829B-A1D463D392D7}"/>
          </ac:picMkLst>
        </pc:picChg>
        <pc:picChg chg="add del mod modCrop">
          <ac:chgData name="WILLIAM UMAR RINCON BAEZ" userId="1e80ab75e59ec012" providerId="LiveId" clId="{7690FC69-728B-48C5-9DFC-57D36BA30700}" dt="2022-11-13T00:17:40.949" v="918" actId="478"/>
          <ac:picMkLst>
            <pc:docMk/>
            <pc:sldMk cId="2532927828" sldId="259"/>
            <ac:picMk id="10" creationId="{BA3C495B-8923-09E5-6BC7-EA4077F471FC}"/>
          </ac:picMkLst>
        </pc:picChg>
      </pc:sldChg>
      <pc:sldChg chg="addSp delSp modSp new mod chgLayout">
        <pc:chgData name="WILLIAM UMAR RINCON BAEZ" userId="1e80ab75e59ec012" providerId="LiveId" clId="{7690FC69-728B-48C5-9DFC-57D36BA30700}" dt="2022-11-13T00:21:24.254" v="1057" actId="121"/>
        <pc:sldMkLst>
          <pc:docMk/>
          <pc:sldMk cId="2091948296" sldId="260"/>
        </pc:sldMkLst>
        <pc:spChg chg="del">
          <ac:chgData name="WILLIAM UMAR RINCON BAEZ" userId="1e80ab75e59ec012" providerId="LiveId" clId="{7690FC69-728B-48C5-9DFC-57D36BA30700}" dt="2022-11-13T00:00:59.071" v="720" actId="478"/>
          <ac:spMkLst>
            <pc:docMk/>
            <pc:sldMk cId="2091948296" sldId="260"/>
            <ac:spMk id="2" creationId="{68372FC8-9EB3-2F66-34B8-9CA09E6B275A}"/>
          </ac:spMkLst>
        </pc:spChg>
        <pc:spChg chg="del">
          <ac:chgData name="WILLIAM UMAR RINCON BAEZ" userId="1e80ab75e59ec012" providerId="LiveId" clId="{7690FC69-728B-48C5-9DFC-57D36BA30700}" dt="2022-11-13T00:00:59.071" v="720" actId="478"/>
          <ac:spMkLst>
            <pc:docMk/>
            <pc:sldMk cId="2091948296" sldId="260"/>
            <ac:spMk id="3" creationId="{CC75D413-0B83-9E9C-C43D-B9664C59FEC7}"/>
          </ac:spMkLst>
        </pc:spChg>
        <pc:spChg chg="add del mod">
          <ac:chgData name="WILLIAM UMAR RINCON BAEZ" userId="1e80ab75e59ec012" providerId="LiveId" clId="{7690FC69-728B-48C5-9DFC-57D36BA30700}" dt="2022-11-13T00:10:15.537" v="809" actId="478"/>
          <ac:spMkLst>
            <pc:docMk/>
            <pc:sldMk cId="2091948296" sldId="260"/>
            <ac:spMk id="6" creationId="{869C2288-761E-9AEE-0FCF-D5E4C5730259}"/>
          </ac:spMkLst>
        </pc:spChg>
        <pc:spChg chg="add del mod ord">
          <ac:chgData name="WILLIAM UMAR RINCON BAEZ" userId="1e80ab75e59ec012" providerId="LiveId" clId="{7690FC69-728B-48C5-9DFC-57D36BA30700}" dt="2022-11-13T00:09:59.648" v="808" actId="700"/>
          <ac:spMkLst>
            <pc:docMk/>
            <pc:sldMk cId="2091948296" sldId="260"/>
            <ac:spMk id="7" creationId="{A97F12B4-4113-291F-3927-8332293687D1}"/>
          </ac:spMkLst>
        </pc:spChg>
        <pc:spChg chg="add del mod ord">
          <ac:chgData name="WILLIAM UMAR RINCON BAEZ" userId="1e80ab75e59ec012" providerId="LiveId" clId="{7690FC69-728B-48C5-9DFC-57D36BA30700}" dt="2022-11-13T00:09:59.648" v="808" actId="700"/>
          <ac:spMkLst>
            <pc:docMk/>
            <pc:sldMk cId="2091948296" sldId="260"/>
            <ac:spMk id="8" creationId="{B75E60F0-7948-5D99-8F3B-7D25308C1D5C}"/>
          </ac:spMkLst>
        </pc:spChg>
        <pc:spChg chg="add del mod ord">
          <ac:chgData name="WILLIAM UMAR RINCON BAEZ" userId="1e80ab75e59ec012" providerId="LiveId" clId="{7690FC69-728B-48C5-9DFC-57D36BA30700}" dt="2022-11-13T00:10:15.537" v="809" actId="478"/>
          <ac:spMkLst>
            <pc:docMk/>
            <pc:sldMk cId="2091948296" sldId="260"/>
            <ac:spMk id="9" creationId="{D1BF34B3-F91B-F971-78B5-8621A8126761}"/>
          </ac:spMkLst>
        </pc:spChg>
        <pc:spChg chg="add del mod ord">
          <ac:chgData name="WILLIAM UMAR RINCON BAEZ" userId="1e80ab75e59ec012" providerId="LiveId" clId="{7690FC69-728B-48C5-9DFC-57D36BA30700}" dt="2022-11-13T00:10:15.537" v="809" actId="478"/>
          <ac:spMkLst>
            <pc:docMk/>
            <pc:sldMk cId="2091948296" sldId="260"/>
            <ac:spMk id="10" creationId="{A659478B-61C5-8F03-7143-D9E8AF869A48}"/>
          </ac:spMkLst>
        </pc:spChg>
        <pc:spChg chg="add mod">
          <ac:chgData name="WILLIAM UMAR RINCON BAEZ" userId="1e80ab75e59ec012" providerId="LiveId" clId="{7690FC69-728B-48C5-9DFC-57D36BA30700}" dt="2022-11-13T00:21:24.254" v="1057" actId="121"/>
          <ac:spMkLst>
            <pc:docMk/>
            <pc:sldMk cId="2091948296" sldId="260"/>
            <ac:spMk id="11" creationId="{DB38D715-0FFC-FADF-7D10-832EE9625035}"/>
          </ac:spMkLst>
        </pc:spChg>
        <pc:spChg chg="add mod">
          <ac:chgData name="WILLIAM UMAR RINCON BAEZ" userId="1e80ab75e59ec012" providerId="LiveId" clId="{7690FC69-728B-48C5-9DFC-57D36BA30700}" dt="2022-11-13T00:18:09.556" v="923" actId="700"/>
          <ac:spMkLst>
            <pc:docMk/>
            <pc:sldMk cId="2091948296" sldId="260"/>
            <ac:spMk id="12" creationId="{3884795D-CD17-2353-5FB7-083BFF660723}"/>
          </ac:spMkLst>
        </pc:spChg>
        <pc:picChg chg="add del mod ord modCrop">
          <ac:chgData name="WILLIAM UMAR RINCON BAEZ" userId="1e80ab75e59ec012" providerId="LiveId" clId="{7690FC69-728B-48C5-9DFC-57D36BA30700}" dt="2022-11-13T00:10:15.537" v="809" actId="478"/>
          <ac:picMkLst>
            <pc:docMk/>
            <pc:sldMk cId="2091948296" sldId="260"/>
            <ac:picMk id="4" creationId="{FD46E1C2-9476-1A9D-F2B7-FAC1501202F0}"/>
          </ac:picMkLst>
        </pc:picChg>
        <pc:picChg chg="add del mod modCrop">
          <ac:chgData name="WILLIAM UMAR RINCON BAEZ" userId="1e80ab75e59ec012" providerId="LiveId" clId="{7690FC69-728B-48C5-9DFC-57D36BA30700}" dt="2022-11-13T00:10:15.537" v="809" actId="478"/>
          <ac:picMkLst>
            <pc:docMk/>
            <pc:sldMk cId="2091948296" sldId="260"/>
            <ac:picMk id="5" creationId="{95A8BECB-7CB1-2139-91F9-EAB1D2CDF051}"/>
          </ac:picMkLst>
        </pc:picChg>
      </pc:sldChg>
      <pc:sldChg chg="addSp delSp modSp new mod ord modClrScheme chgLayout">
        <pc:chgData name="WILLIAM UMAR RINCON BAEZ" userId="1e80ab75e59ec012" providerId="LiveId" clId="{7690FC69-728B-48C5-9DFC-57D36BA30700}" dt="2022-11-13T00:21:12.435" v="1050" actId="403"/>
        <pc:sldMkLst>
          <pc:docMk/>
          <pc:sldMk cId="18296258" sldId="261"/>
        </pc:sldMkLst>
        <pc:spChg chg="del mod ord">
          <ac:chgData name="WILLIAM UMAR RINCON BAEZ" userId="1e80ab75e59ec012" providerId="LiveId" clId="{7690FC69-728B-48C5-9DFC-57D36BA30700}" dt="2022-11-13T00:20:25.914" v="987" actId="700"/>
          <ac:spMkLst>
            <pc:docMk/>
            <pc:sldMk cId="18296258" sldId="261"/>
            <ac:spMk id="2" creationId="{01BDF21F-962D-5B70-478A-CF81E4101D0E}"/>
          </ac:spMkLst>
        </pc:spChg>
        <pc:spChg chg="del mod ord">
          <ac:chgData name="WILLIAM UMAR RINCON BAEZ" userId="1e80ab75e59ec012" providerId="LiveId" clId="{7690FC69-728B-48C5-9DFC-57D36BA30700}" dt="2022-11-13T00:20:25.914" v="987" actId="700"/>
          <ac:spMkLst>
            <pc:docMk/>
            <pc:sldMk cId="18296258" sldId="261"/>
            <ac:spMk id="3" creationId="{F734C396-EBAD-F8DA-2699-F920EAF4ABE2}"/>
          </ac:spMkLst>
        </pc:spChg>
        <pc:spChg chg="add mod ord">
          <ac:chgData name="WILLIAM UMAR RINCON BAEZ" userId="1e80ab75e59ec012" providerId="LiveId" clId="{7690FC69-728B-48C5-9DFC-57D36BA30700}" dt="2022-11-13T00:20:37.825" v="1006" actId="20577"/>
          <ac:spMkLst>
            <pc:docMk/>
            <pc:sldMk cId="18296258" sldId="261"/>
            <ac:spMk id="4" creationId="{078A69A5-88D1-0411-00EE-B020D2A7F500}"/>
          </ac:spMkLst>
        </pc:spChg>
        <pc:spChg chg="add mod ord">
          <ac:chgData name="WILLIAM UMAR RINCON BAEZ" userId="1e80ab75e59ec012" providerId="LiveId" clId="{7690FC69-728B-48C5-9DFC-57D36BA30700}" dt="2022-11-13T00:21:12.435" v="1050" actId="403"/>
          <ac:spMkLst>
            <pc:docMk/>
            <pc:sldMk cId="18296258" sldId="261"/>
            <ac:spMk id="5" creationId="{DF824FE1-7B4C-B65E-BA8A-AA4D9B27607E}"/>
          </ac:spMkLst>
        </pc:spChg>
      </pc:sldChg>
      <pc:sldChg chg="addSp delSp modSp new mod modClrScheme chgLayout">
        <pc:chgData name="WILLIAM UMAR RINCON BAEZ" userId="1e80ab75e59ec012" providerId="LiveId" clId="{7690FC69-728B-48C5-9DFC-57D36BA30700}" dt="2022-11-13T00:21:38.820" v="1059" actId="700"/>
        <pc:sldMkLst>
          <pc:docMk/>
          <pc:sldMk cId="2404514385" sldId="262"/>
        </pc:sldMkLst>
        <pc:spChg chg="del mod ord">
          <ac:chgData name="WILLIAM UMAR RINCON BAEZ" userId="1e80ab75e59ec012" providerId="LiveId" clId="{7690FC69-728B-48C5-9DFC-57D36BA30700}" dt="2022-11-13T00:21:38.820" v="1059" actId="700"/>
          <ac:spMkLst>
            <pc:docMk/>
            <pc:sldMk cId="2404514385" sldId="262"/>
            <ac:spMk id="2" creationId="{E863843F-0B8F-35C3-1060-00C583F33BBB}"/>
          </ac:spMkLst>
        </pc:spChg>
        <pc:spChg chg="del mod ord">
          <ac:chgData name="WILLIAM UMAR RINCON BAEZ" userId="1e80ab75e59ec012" providerId="LiveId" clId="{7690FC69-728B-48C5-9DFC-57D36BA30700}" dt="2022-11-13T00:21:38.820" v="1059" actId="700"/>
          <ac:spMkLst>
            <pc:docMk/>
            <pc:sldMk cId="2404514385" sldId="262"/>
            <ac:spMk id="3" creationId="{F6BAB53C-EC5A-8666-0FA5-E2F300F821A3}"/>
          </ac:spMkLst>
        </pc:spChg>
        <pc:spChg chg="add mod ord">
          <ac:chgData name="WILLIAM UMAR RINCON BAEZ" userId="1e80ab75e59ec012" providerId="LiveId" clId="{7690FC69-728B-48C5-9DFC-57D36BA30700}" dt="2022-11-13T00:21:38.820" v="1059" actId="700"/>
          <ac:spMkLst>
            <pc:docMk/>
            <pc:sldMk cId="2404514385" sldId="262"/>
            <ac:spMk id="4" creationId="{4740274B-661D-C22E-98E4-EE152771A48C}"/>
          </ac:spMkLst>
        </pc:spChg>
        <pc:spChg chg="add mod ord">
          <ac:chgData name="WILLIAM UMAR RINCON BAEZ" userId="1e80ab75e59ec012" providerId="LiveId" clId="{7690FC69-728B-48C5-9DFC-57D36BA30700}" dt="2022-11-13T00:21:38.820" v="1059" actId="700"/>
          <ac:spMkLst>
            <pc:docMk/>
            <pc:sldMk cId="2404514385" sldId="262"/>
            <ac:spMk id="5" creationId="{48927BAB-49F2-A88E-E778-D8BA1EB94233}"/>
          </ac:spMkLst>
        </pc:spChg>
        <pc:spChg chg="add mod ord">
          <ac:chgData name="WILLIAM UMAR RINCON BAEZ" userId="1e80ab75e59ec012" providerId="LiveId" clId="{7690FC69-728B-48C5-9DFC-57D36BA30700}" dt="2022-11-13T00:21:38.820" v="1059" actId="700"/>
          <ac:spMkLst>
            <pc:docMk/>
            <pc:sldMk cId="2404514385" sldId="262"/>
            <ac:spMk id="6" creationId="{2BF7D312-2BFC-0CDE-7611-B4BB3FAECF7D}"/>
          </ac:spMkLst>
        </pc:spChg>
      </pc:sldChg>
      <pc:sldChg chg="addSp delSp modSp new mod modClrScheme chgLayout">
        <pc:chgData name="WILLIAM UMAR RINCON BAEZ" userId="1e80ab75e59ec012" providerId="LiveId" clId="{7690FC69-728B-48C5-9DFC-57D36BA30700}" dt="2022-11-13T00:21:48.048" v="1061" actId="700"/>
        <pc:sldMkLst>
          <pc:docMk/>
          <pc:sldMk cId="373181732" sldId="263"/>
        </pc:sldMkLst>
        <pc:spChg chg="del mod ord">
          <ac:chgData name="WILLIAM UMAR RINCON BAEZ" userId="1e80ab75e59ec012" providerId="LiveId" clId="{7690FC69-728B-48C5-9DFC-57D36BA30700}" dt="2022-11-13T00:21:48.048" v="1061" actId="700"/>
          <ac:spMkLst>
            <pc:docMk/>
            <pc:sldMk cId="373181732" sldId="263"/>
            <ac:spMk id="2" creationId="{357D6FD6-FCA4-585F-690D-A13862200F91}"/>
          </ac:spMkLst>
        </pc:spChg>
        <pc:spChg chg="del">
          <ac:chgData name="WILLIAM UMAR RINCON BAEZ" userId="1e80ab75e59ec012" providerId="LiveId" clId="{7690FC69-728B-48C5-9DFC-57D36BA30700}" dt="2022-11-13T00:21:48.048" v="1061" actId="700"/>
          <ac:spMkLst>
            <pc:docMk/>
            <pc:sldMk cId="373181732" sldId="263"/>
            <ac:spMk id="3" creationId="{DA474D3C-51FE-B147-4FB5-3A439E9D81E2}"/>
          </ac:spMkLst>
        </pc:spChg>
        <pc:spChg chg="add mod ord">
          <ac:chgData name="WILLIAM UMAR RINCON BAEZ" userId="1e80ab75e59ec012" providerId="LiveId" clId="{7690FC69-728B-48C5-9DFC-57D36BA30700}" dt="2022-11-13T00:21:48.048" v="1061" actId="700"/>
          <ac:spMkLst>
            <pc:docMk/>
            <pc:sldMk cId="373181732" sldId="263"/>
            <ac:spMk id="4" creationId="{0886B0B1-03C5-5514-2B17-697B4410D5E5}"/>
          </ac:spMkLst>
        </pc:spChg>
      </pc:sldChg>
      <pc:sldMasterChg chg="addSp delSp modSp mod delSldLayout modSldLayout">
        <pc:chgData name="WILLIAM UMAR RINCON BAEZ" userId="1e80ab75e59ec012" providerId="LiveId" clId="{7690FC69-728B-48C5-9DFC-57D36BA30700}" dt="2022-11-13T00:24:47.988" v="1079" actId="14100"/>
        <pc:sldMasterMkLst>
          <pc:docMk/>
          <pc:sldMasterMk cId="1322472767" sldId="2147483648"/>
        </pc:sldMasterMkLst>
        <pc:spChg chg="mod">
          <ac:chgData name="WILLIAM UMAR RINCON BAEZ" userId="1e80ab75e59ec012" providerId="LiveId" clId="{7690FC69-728B-48C5-9DFC-57D36BA30700}" dt="2022-11-13T00:11:44.947" v="818" actId="2711"/>
          <ac:spMkLst>
            <pc:docMk/>
            <pc:sldMasterMk cId="1322472767" sldId="2147483648"/>
            <ac:spMk id="2" creationId="{3CCF435B-6B78-6878-598E-627297E5BB71}"/>
          </ac:spMkLst>
        </pc:spChg>
        <pc:spChg chg="mod">
          <ac:chgData name="WILLIAM UMAR RINCON BAEZ" userId="1e80ab75e59ec012" providerId="LiveId" clId="{7690FC69-728B-48C5-9DFC-57D36BA30700}" dt="2022-11-13T00:11:58.866" v="819" actId="2711"/>
          <ac:spMkLst>
            <pc:docMk/>
            <pc:sldMasterMk cId="1322472767" sldId="2147483648"/>
            <ac:spMk id="3" creationId="{4AC5A3E8-6D2F-D221-FABF-A6A4B3FD1C6A}"/>
          </ac:spMkLst>
        </pc:spChg>
        <pc:spChg chg="del">
          <ac:chgData name="WILLIAM UMAR RINCON BAEZ" userId="1e80ab75e59ec012" providerId="LiveId" clId="{7690FC69-728B-48C5-9DFC-57D36BA30700}" dt="2022-11-13T00:12:44.441" v="831" actId="478"/>
          <ac:spMkLst>
            <pc:docMk/>
            <pc:sldMasterMk cId="1322472767" sldId="2147483648"/>
            <ac:spMk id="4" creationId="{A169F2B4-B6D1-0957-ACF6-438437C6836A}"/>
          </ac:spMkLst>
        </pc:spChg>
        <pc:spChg chg="del">
          <ac:chgData name="WILLIAM UMAR RINCON BAEZ" userId="1e80ab75e59ec012" providerId="LiveId" clId="{7690FC69-728B-48C5-9DFC-57D36BA30700}" dt="2022-11-13T00:12:46.400" v="832" actId="478"/>
          <ac:spMkLst>
            <pc:docMk/>
            <pc:sldMasterMk cId="1322472767" sldId="2147483648"/>
            <ac:spMk id="5" creationId="{F4F7BD68-E558-ADD8-E764-C472FF5F0E86}"/>
          </ac:spMkLst>
        </pc:spChg>
        <pc:spChg chg="mod">
          <ac:chgData name="WILLIAM UMAR RINCON BAEZ" userId="1e80ab75e59ec012" providerId="LiveId" clId="{7690FC69-728B-48C5-9DFC-57D36BA30700}" dt="2022-11-13T00:12:48.938" v="833" actId="207"/>
          <ac:spMkLst>
            <pc:docMk/>
            <pc:sldMasterMk cId="1322472767" sldId="2147483648"/>
            <ac:spMk id="6" creationId="{7113C42C-F151-6477-656B-11C830B23B9B}"/>
          </ac:spMkLst>
        </pc:spChg>
        <pc:picChg chg="add del mod">
          <ac:chgData name="WILLIAM UMAR RINCON BAEZ" userId="1e80ab75e59ec012" providerId="LiveId" clId="{7690FC69-728B-48C5-9DFC-57D36BA30700}" dt="2022-11-13T00:08:29.592" v="798" actId="931"/>
          <ac:picMkLst>
            <pc:docMk/>
            <pc:sldMasterMk cId="1322472767" sldId="2147483648"/>
            <ac:picMk id="8" creationId="{9043E7CC-E74F-1830-F33F-3195EE940A71}"/>
          </ac:picMkLst>
        </pc:picChg>
        <pc:picChg chg="add del mod">
          <ac:chgData name="WILLIAM UMAR RINCON BAEZ" userId="1e80ab75e59ec012" providerId="LiveId" clId="{7690FC69-728B-48C5-9DFC-57D36BA30700}" dt="2022-11-13T00:09:38.025" v="804" actId="931"/>
          <ac:picMkLst>
            <pc:docMk/>
            <pc:sldMasterMk cId="1322472767" sldId="2147483648"/>
            <ac:picMk id="10" creationId="{8619343A-016B-D7B6-E032-B54168ACD7C0}"/>
          </ac:picMkLst>
        </pc:picChg>
        <pc:sldLayoutChg chg="addSp delSp modSp mod">
          <pc:chgData name="WILLIAM UMAR RINCON BAEZ" userId="1e80ab75e59ec012" providerId="LiveId" clId="{7690FC69-728B-48C5-9DFC-57D36BA30700}" dt="2022-11-13T00:24:26.449" v="1078" actId="14100"/>
          <pc:sldLayoutMkLst>
            <pc:docMk/>
            <pc:sldMasterMk cId="1322472767" sldId="2147483648"/>
            <pc:sldLayoutMk cId="1352306266" sldId="2147483649"/>
          </pc:sldLayoutMkLst>
          <pc:spChg chg="mod">
            <ac:chgData name="WILLIAM UMAR RINCON BAEZ" userId="1e80ab75e59ec012" providerId="LiveId" clId="{7690FC69-728B-48C5-9DFC-57D36BA30700}" dt="2022-11-13T00:12:14.954" v="823" actId="1076"/>
            <ac:spMkLst>
              <pc:docMk/>
              <pc:sldMasterMk cId="1322472767" sldId="2147483648"/>
              <pc:sldLayoutMk cId="1352306266" sldId="2147483649"/>
              <ac:spMk id="2" creationId="{9D41F97B-E3DD-E82E-739F-2CA71B15B406}"/>
            </ac:spMkLst>
          </pc:spChg>
          <pc:spChg chg="mod">
            <ac:chgData name="WILLIAM UMAR RINCON BAEZ" userId="1e80ab75e59ec012" providerId="LiveId" clId="{7690FC69-728B-48C5-9DFC-57D36BA30700}" dt="2022-11-13T00:12:22.482" v="826" actId="1076"/>
            <ac:spMkLst>
              <pc:docMk/>
              <pc:sldMasterMk cId="1322472767" sldId="2147483648"/>
              <pc:sldLayoutMk cId="1352306266" sldId="2147483649"/>
              <ac:spMk id="3" creationId="{700EAF7C-2830-DD33-085D-F63546766251}"/>
            </ac:spMkLst>
          </pc:spChg>
          <pc:spChg chg="del">
            <ac:chgData name="WILLIAM UMAR RINCON BAEZ" userId="1e80ab75e59ec012" providerId="LiveId" clId="{7690FC69-728B-48C5-9DFC-57D36BA30700}" dt="2022-11-13T00:12:37.841" v="830" actId="478"/>
            <ac:spMkLst>
              <pc:docMk/>
              <pc:sldMasterMk cId="1322472767" sldId="2147483648"/>
              <pc:sldLayoutMk cId="1352306266" sldId="2147483649"/>
              <ac:spMk id="4" creationId="{051CD1A9-CBAE-2CBB-5391-A6CFC334DC36}"/>
            </ac:spMkLst>
          </pc:spChg>
          <pc:spChg chg="del">
            <ac:chgData name="WILLIAM UMAR RINCON BAEZ" userId="1e80ab75e59ec012" providerId="LiveId" clId="{7690FC69-728B-48C5-9DFC-57D36BA30700}" dt="2022-11-13T00:12:35.260" v="829" actId="478"/>
            <ac:spMkLst>
              <pc:docMk/>
              <pc:sldMasterMk cId="1322472767" sldId="2147483648"/>
              <pc:sldLayoutMk cId="1352306266" sldId="2147483649"/>
              <ac:spMk id="5" creationId="{839C0E90-9424-D8DF-2951-9C23E189BDC9}"/>
            </ac:spMkLst>
          </pc:spChg>
          <pc:spChg chg="del mod">
            <ac:chgData name="WILLIAM UMAR RINCON BAEZ" userId="1e80ab75e59ec012" providerId="LiveId" clId="{7690FC69-728B-48C5-9DFC-57D36BA30700}" dt="2022-11-13T00:13:14.323" v="839" actId="478"/>
            <ac:spMkLst>
              <pc:docMk/>
              <pc:sldMasterMk cId="1322472767" sldId="2147483648"/>
              <pc:sldLayoutMk cId="1352306266" sldId="2147483649"/>
              <ac:spMk id="6" creationId="{6446F362-BE8C-B431-3051-A5EA27447C49}"/>
            </ac:spMkLst>
          </pc:spChg>
          <pc:picChg chg="add del mod">
            <ac:chgData name="WILLIAM UMAR RINCON BAEZ" userId="1e80ab75e59ec012" providerId="LiveId" clId="{7690FC69-728B-48C5-9DFC-57D36BA30700}" dt="2022-11-13T00:08:28.614" v="797" actId="931"/>
            <ac:picMkLst>
              <pc:docMk/>
              <pc:sldMasterMk cId="1322472767" sldId="2147483648"/>
              <pc:sldLayoutMk cId="1352306266" sldId="2147483649"/>
              <ac:picMk id="8" creationId="{7F13E9A1-0521-D02C-43D1-65D2B7CB07DA}"/>
            </ac:picMkLst>
          </pc:picChg>
          <pc:picChg chg="add mod ord">
            <ac:chgData name="WILLIAM UMAR RINCON BAEZ" userId="1e80ab75e59ec012" providerId="LiveId" clId="{7690FC69-728B-48C5-9DFC-57D36BA30700}" dt="2022-11-13T00:24:26.449" v="1078" actId="14100"/>
            <ac:picMkLst>
              <pc:docMk/>
              <pc:sldMasterMk cId="1322472767" sldId="2147483648"/>
              <pc:sldLayoutMk cId="1352306266" sldId="2147483649"/>
              <ac:picMk id="10" creationId="{C45D57B3-F8E2-6A14-8019-AFB788B92624}"/>
            </ac:picMkLst>
          </pc:picChg>
        </pc:sldLayoutChg>
        <pc:sldLayoutChg chg="addSp delSp modSp mod">
          <pc:chgData name="WILLIAM UMAR RINCON BAEZ" userId="1e80ab75e59ec012" providerId="LiveId" clId="{7690FC69-728B-48C5-9DFC-57D36BA30700}" dt="2022-11-13T00:22:57.760" v="1068" actId="14100"/>
          <pc:sldLayoutMkLst>
            <pc:docMk/>
            <pc:sldMasterMk cId="1322472767" sldId="2147483648"/>
            <pc:sldLayoutMk cId="3048035942" sldId="2147483650"/>
          </pc:sldLayoutMkLst>
          <pc:spChg chg="mod">
            <ac:chgData name="WILLIAM UMAR RINCON BAEZ" userId="1e80ab75e59ec012" providerId="LiveId" clId="{7690FC69-728B-48C5-9DFC-57D36BA30700}" dt="2022-11-13T00:14:45.329" v="859" actId="14100"/>
            <ac:spMkLst>
              <pc:docMk/>
              <pc:sldMasterMk cId="1322472767" sldId="2147483648"/>
              <pc:sldLayoutMk cId="3048035942" sldId="2147483650"/>
              <ac:spMk id="2" creationId="{71B86D6C-1A91-558C-B064-47D47BB04CAB}"/>
            </ac:spMkLst>
          </pc:spChg>
          <pc:spChg chg="mod">
            <ac:chgData name="WILLIAM UMAR RINCON BAEZ" userId="1e80ab75e59ec012" providerId="LiveId" clId="{7690FC69-728B-48C5-9DFC-57D36BA30700}" dt="2022-11-13T00:14:47.576" v="860" actId="14100"/>
            <ac:spMkLst>
              <pc:docMk/>
              <pc:sldMasterMk cId="1322472767" sldId="2147483648"/>
              <pc:sldLayoutMk cId="3048035942" sldId="2147483650"/>
              <ac:spMk id="3" creationId="{22F14427-3C92-1082-76C1-8774D6053F3E}"/>
            </ac:spMkLst>
          </pc:spChg>
          <pc:spChg chg="del">
            <ac:chgData name="WILLIAM UMAR RINCON BAEZ" userId="1e80ab75e59ec012" providerId="LiveId" clId="{7690FC69-728B-48C5-9DFC-57D36BA30700}" dt="2022-11-13T00:13:43.876" v="845" actId="478"/>
            <ac:spMkLst>
              <pc:docMk/>
              <pc:sldMasterMk cId="1322472767" sldId="2147483648"/>
              <pc:sldLayoutMk cId="3048035942" sldId="2147483650"/>
              <ac:spMk id="4" creationId="{560FD4D4-F900-7532-273F-1C4910E9A62D}"/>
            </ac:spMkLst>
          </pc:spChg>
          <pc:spChg chg="del">
            <ac:chgData name="WILLIAM UMAR RINCON BAEZ" userId="1e80ab75e59ec012" providerId="LiveId" clId="{7690FC69-728B-48C5-9DFC-57D36BA30700}" dt="2022-11-13T00:13:42.079" v="844" actId="478"/>
            <ac:spMkLst>
              <pc:docMk/>
              <pc:sldMasterMk cId="1322472767" sldId="2147483648"/>
              <pc:sldLayoutMk cId="3048035942" sldId="2147483650"/>
              <ac:spMk id="5" creationId="{B22944AC-7F50-4F7D-027E-C5EF661BF9C7}"/>
            </ac:spMkLst>
          </pc:spChg>
          <pc:spChg chg="del">
            <ac:chgData name="WILLIAM UMAR RINCON BAEZ" userId="1e80ab75e59ec012" providerId="LiveId" clId="{7690FC69-728B-48C5-9DFC-57D36BA30700}" dt="2022-11-13T00:13:40.631" v="843" actId="478"/>
            <ac:spMkLst>
              <pc:docMk/>
              <pc:sldMasterMk cId="1322472767" sldId="2147483648"/>
              <pc:sldLayoutMk cId="3048035942" sldId="2147483650"/>
              <ac:spMk id="6" creationId="{6B3BAB47-E86B-6D75-C1EF-08EF39C2B6E8}"/>
            </ac:spMkLst>
          </pc:spChg>
          <pc:picChg chg="add mod ord">
            <ac:chgData name="WILLIAM UMAR RINCON BAEZ" userId="1e80ab75e59ec012" providerId="LiveId" clId="{7690FC69-728B-48C5-9DFC-57D36BA30700}" dt="2022-11-13T00:22:57.760" v="1068" actId="14100"/>
            <ac:picMkLst>
              <pc:docMk/>
              <pc:sldMasterMk cId="1322472767" sldId="2147483648"/>
              <pc:sldLayoutMk cId="3048035942" sldId="2147483650"/>
              <ac:picMk id="8" creationId="{39C4BB5C-69EF-D7AE-98CF-546C33B565AA}"/>
            </ac:picMkLst>
          </pc:picChg>
        </pc:sldLayoutChg>
        <pc:sldLayoutChg chg="addSp delSp modSp mod">
          <pc:chgData name="WILLIAM UMAR RINCON BAEZ" userId="1e80ab75e59ec012" providerId="LiveId" clId="{7690FC69-728B-48C5-9DFC-57D36BA30700}" dt="2022-11-13T00:24:47.988" v="1079" actId="14100"/>
          <pc:sldLayoutMkLst>
            <pc:docMk/>
            <pc:sldMasterMk cId="1322472767" sldId="2147483648"/>
            <pc:sldLayoutMk cId="503871707" sldId="2147483651"/>
          </pc:sldLayoutMkLst>
          <pc:spChg chg="mod">
            <ac:chgData name="WILLIAM UMAR RINCON BAEZ" userId="1e80ab75e59ec012" providerId="LiveId" clId="{7690FC69-728B-48C5-9DFC-57D36BA30700}" dt="2022-11-13T00:10:56.060" v="813" actId="1076"/>
            <ac:spMkLst>
              <pc:docMk/>
              <pc:sldMasterMk cId="1322472767" sldId="2147483648"/>
              <pc:sldLayoutMk cId="503871707" sldId="2147483651"/>
              <ac:spMk id="2" creationId="{1D5CC1F5-18F3-EF57-6BD0-D06CC35D6EBB}"/>
            </ac:spMkLst>
          </pc:spChg>
          <pc:spChg chg="mod">
            <ac:chgData name="WILLIAM UMAR RINCON BAEZ" userId="1e80ab75e59ec012" providerId="LiveId" clId="{7690FC69-728B-48C5-9DFC-57D36BA30700}" dt="2022-11-13T00:10:56.060" v="813" actId="1076"/>
            <ac:spMkLst>
              <pc:docMk/>
              <pc:sldMasterMk cId="1322472767" sldId="2147483648"/>
              <pc:sldLayoutMk cId="503871707" sldId="2147483651"/>
              <ac:spMk id="3" creationId="{F07D70E3-B23D-12DB-32AE-F747271F407B}"/>
            </ac:spMkLst>
          </pc:spChg>
          <pc:spChg chg="del mod">
            <ac:chgData name="WILLIAM UMAR RINCON BAEZ" userId="1e80ab75e59ec012" providerId="LiveId" clId="{7690FC69-728B-48C5-9DFC-57D36BA30700}" dt="2022-11-13T00:13:06.131" v="838" actId="478"/>
            <ac:spMkLst>
              <pc:docMk/>
              <pc:sldMasterMk cId="1322472767" sldId="2147483648"/>
              <pc:sldLayoutMk cId="503871707" sldId="2147483651"/>
              <ac:spMk id="4" creationId="{19F3F09D-F771-CF13-BC66-CC732AB54788}"/>
            </ac:spMkLst>
          </pc:spChg>
          <pc:spChg chg="del mod">
            <ac:chgData name="WILLIAM UMAR RINCON BAEZ" userId="1e80ab75e59ec012" providerId="LiveId" clId="{7690FC69-728B-48C5-9DFC-57D36BA30700}" dt="2022-11-13T00:13:04.142" v="837" actId="478"/>
            <ac:spMkLst>
              <pc:docMk/>
              <pc:sldMasterMk cId="1322472767" sldId="2147483648"/>
              <pc:sldLayoutMk cId="503871707" sldId="2147483651"/>
              <ac:spMk id="5" creationId="{FC272532-458E-9878-5309-01092FB6B564}"/>
            </ac:spMkLst>
          </pc:spChg>
          <pc:spChg chg="del mod">
            <ac:chgData name="WILLIAM UMAR RINCON BAEZ" userId="1e80ab75e59ec012" providerId="LiveId" clId="{7690FC69-728B-48C5-9DFC-57D36BA30700}" dt="2022-11-13T00:13:22.724" v="840" actId="478"/>
            <ac:spMkLst>
              <pc:docMk/>
              <pc:sldMasterMk cId="1322472767" sldId="2147483648"/>
              <pc:sldLayoutMk cId="503871707" sldId="2147483651"/>
              <ac:spMk id="6" creationId="{9CE85FC6-6AB0-9AC1-F462-81C1E202D189}"/>
            </ac:spMkLst>
          </pc:spChg>
          <pc:picChg chg="add mod ord">
            <ac:chgData name="WILLIAM UMAR RINCON BAEZ" userId="1e80ab75e59ec012" providerId="LiveId" clId="{7690FC69-728B-48C5-9DFC-57D36BA30700}" dt="2022-11-13T00:24:47.988" v="1079" actId="14100"/>
            <ac:picMkLst>
              <pc:docMk/>
              <pc:sldMasterMk cId="1322472767" sldId="2147483648"/>
              <pc:sldLayoutMk cId="503871707" sldId="2147483651"/>
              <ac:picMk id="8" creationId="{FAD78F34-6BA0-51C2-F36E-B07CEECACBB4}"/>
            </ac:picMkLst>
          </pc:picChg>
        </pc:sldLayoutChg>
        <pc:sldLayoutChg chg="addSp delSp modSp mod">
          <pc:chgData name="WILLIAM UMAR RINCON BAEZ" userId="1e80ab75e59ec012" providerId="LiveId" clId="{7690FC69-728B-48C5-9DFC-57D36BA30700}" dt="2022-11-13T00:23:16.683" v="1069" actId="14100"/>
          <pc:sldLayoutMkLst>
            <pc:docMk/>
            <pc:sldMasterMk cId="1322472767" sldId="2147483648"/>
            <pc:sldLayoutMk cId="1713605536" sldId="2147483652"/>
          </pc:sldLayoutMkLst>
          <pc:spChg chg="mod">
            <ac:chgData name="WILLIAM UMAR RINCON BAEZ" userId="1e80ab75e59ec012" providerId="LiveId" clId="{7690FC69-728B-48C5-9DFC-57D36BA30700}" dt="2022-11-13T00:14:22.933" v="856" actId="14100"/>
            <ac:spMkLst>
              <pc:docMk/>
              <pc:sldMasterMk cId="1322472767" sldId="2147483648"/>
              <pc:sldLayoutMk cId="1713605536" sldId="2147483652"/>
              <ac:spMk id="2" creationId="{B28370D5-97D6-1196-DA7D-FB5D5CA5EB3E}"/>
            </ac:spMkLst>
          </pc:spChg>
          <pc:spChg chg="mod">
            <ac:chgData name="WILLIAM UMAR RINCON BAEZ" userId="1e80ab75e59ec012" providerId="LiveId" clId="{7690FC69-728B-48C5-9DFC-57D36BA30700}" dt="2022-11-13T00:14:24.813" v="857" actId="14100"/>
            <ac:spMkLst>
              <pc:docMk/>
              <pc:sldMasterMk cId="1322472767" sldId="2147483648"/>
              <pc:sldLayoutMk cId="1713605536" sldId="2147483652"/>
              <ac:spMk id="3" creationId="{664C2F80-42B3-6BFB-59DC-B52257119EDA}"/>
            </ac:spMkLst>
          </pc:spChg>
          <pc:spChg chg="mod">
            <ac:chgData name="WILLIAM UMAR RINCON BAEZ" userId="1e80ab75e59ec012" providerId="LiveId" clId="{7690FC69-728B-48C5-9DFC-57D36BA30700}" dt="2022-11-13T00:14:27.117" v="858" actId="14100"/>
            <ac:spMkLst>
              <pc:docMk/>
              <pc:sldMasterMk cId="1322472767" sldId="2147483648"/>
              <pc:sldLayoutMk cId="1713605536" sldId="2147483652"/>
              <ac:spMk id="4" creationId="{9531128E-78D6-9F17-2A69-FFA46D983B42}"/>
            </ac:spMkLst>
          </pc:spChg>
          <pc:spChg chg="del">
            <ac:chgData name="WILLIAM UMAR RINCON BAEZ" userId="1e80ab75e59ec012" providerId="LiveId" clId="{7690FC69-728B-48C5-9DFC-57D36BA30700}" dt="2022-11-13T00:13:59.751" v="849" actId="478"/>
            <ac:spMkLst>
              <pc:docMk/>
              <pc:sldMasterMk cId="1322472767" sldId="2147483648"/>
              <pc:sldLayoutMk cId="1713605536" sldId="2147483652"/>
              <ac:spMk id="5" creationId="{D4491F29-E738-2252-4BA3-C809223B9810}"/>
            </ac:spMkLst>
          </pc:spChg>
          <pc:spChg chg="del">
            <ac:chgData name="WILLIAM UMAR RINCON BAEZ" userId="1e80ab75e59ec012" providerId="LiveId" clId="{7690FC69-728B-48C5-9DFC-57D36BA30700}" dt="2022-11-13T00:14:14.689" v="855" actId="478"/>
            <ac:spMkLst>
              <pc:docMk/>
              <pc:sldMasterMk cId="1322472767" sldId="2147483648"/>
              <pc:sldLayoutMk cId="1713605536" sldId="2147483652"/>
              <ac:spMk id="6" creationId="{AD58BEC1-2311-704C-3F7B-B52E6DCC95BD}"/>
            </ac:spMkLst>
          </pc:spChg>
          <pc:spChg chg="del">
            <ac:chgData name="WILLIAM UMAR RINCON BAEZ" userId="1e80ab75e59ec012" providerId="LiveId" clId="{7690FC69-728B-48C5-9DFC-57D36BA30700}" dt="2022-11-13T00:14:06.694" v="852" actId="478"/>
            <ac:spMkLst>
              <pc:docMk/>
              <pc:sldMasterMk cId="1322472767" sldId="2147483648"/>
              <pc:sldLayoutMk cId="1713605536" sldId="2147483652"/>
              <ac:spMk id="7" creationId="{F8EE96A8-17D3-75F7-9DA3-227F2027CFE7}"/>
            </ac:spMkLst>
          </pc:spChg>
          <pc:picChg chg="add del mod ord">
            <ac:chgData name="WILLIAM UMAR RINCON BAEZ" userId="1e80ab75e59ec012" providerId="LiveId" clId="{7690FC69-728B-48C5-9DFC-57D36BA30700}" dt="2022-11-13T00:23:16.683" v="1069" actId="14100"/>
            <ac:picMkLst>
              <pc:docMk/>
              <pc:sldMasterMk cId="1322472767" sldId="2147483648"/>
              <pc:sldLayoutMk cId="1713605536" sldId="2147483652"/>
              <ac:picMk id="9" creationId="{3883D542-33AE-3023-809F-B15517A12D62}"/>
            </ac:picMkLst>
          </pc:picChg>
        </pc:sldLayoutChg>
        <pc:sldLayoutChg chg="del">
          <pc:chgData name="WILLIAM UMAR RINCON BAEZ" userId="1e80ab75e59ec012" providerId="LiveId" clId="{7690FC69-728B-48C5-9DFC-57D36BA30700}" dt="2022-11-13T00:15:10.393" v="861" actId="2696"/>
          <pc:sldLayoutMkLst>
            <pc:docMk/>
            <pc:sldMasterMk cId="1322472767" sldId="2147483648"/>
            <pc:sldLayoutMk cId="3457019766" sldId="2147483653"/>
          </pc:sldLayoutMkLst>
        </pc:sldLayoutChg>
        <pc:sldLayoutChg chg="addSp delSp modSp mod">
          <pc:chgData name="WILLIAM UMAR RINCON BAEZ" userId="1e80ab75e59ec012" providerId="LiveId" clId="{7690FC69-728B-48C5-9DFC-57D36BA30700}" dt="2022-11-13T00:23:36.069" v="1074" actId="478"/>
          <pc:sldLayoutMkLst>
            <pc:docMk/>
            <pc:sldMasterMk cId="1322472767" sldId="2147483648"/>
            <pc:sldLayoutMk cId="2460159529" sldId="2147483654"/>
          </pc:sldLayoutMkLst>
          <pc:spChg chg="mod">
            <ac:chgData name="WILLIAM UMAR RINCON BAEZ" userId="1e80ab75e59ec012" providerId="LiveId" clId="{7690FC69-728B-48C5-9DFC-57D36BA30700}" dt="2022-11-13T00:15:31.758" v="864" actId="14100"/>
            <ac:spMkLst>
              <pc:docMk/>
              <pc:sldMasterMk cId="1322472767" sldId="2147483648"/>
              <pc:sldLayoutMk cId="2460159529" sldId="2147483654"/>
              <ac:spMk id="2" creationId="{1233498E-9064-6E69-A4C2-6EB476656D94}"/>
            </ac:spMkLst>
          </pc:spChg>
          <pc:spChg chg="del">
            <ac:chgData name="WILLIAM UMAR RINCON BAEZ" userId="1e80ab75e59ec012" providerId="LiveId" clId="{7690FC69-728B-48C5-9DFC-57D36BA30700}" dt="2022-11-13T00:23:32.792" v="1072" actId="478"/>
            <ac:spMkLst>
              <pc:docMk/>
              <pc:sldMasterMk cId="1322472767" sldId="2147483648"/>
              <pc:sldLayoutMk cId="2460159529" sldId="2147483654"/>
              <ac:spMk id="3" creationId="{75B4A971-C9E5-2A96-BFA1-BF4F1DA270CB}"/>
            </ac:spMkLst>
          </pc:spChg>
          <pc:spChg chg="del">
            <ac:chgData name="WILLIAM UMAR RINCON BAEZ" userId="1e80ab75e59ec012" providerId="LiveId" clId="{7690FC69-728B-48C5-9DFC-57D36BA30700}" dt="2022-11-13T00:23:34.464" v="1073" actId="478"/>
            <ac:spMkLst>
              <pc:docMk/>
              <pc:sldMasterMk cId="1322472767" sldId="2147483648"/>
              <pc:sldLayoutMk cId="2460159529" sldId="2147483654"/>
              <ac:spMk id="4" creationId="{817A5AB1-B7AD-8BD8-1A90-1C9D2ED45F0F}"/>
            </ac:spMkLst>
          </pc:spChg>
          <pc:spChg chg="del">
            <ac:chgData name="WILLIAM UMAR RINCON BAEZ" userId="1e80ab75e59ec012" providerId="LiveId" clId="{7690FC69-728B-48C5-9DFC-57D36BA30700}" dt="2022-11-13T00:23:36.069" v="1074" actId="478"/>
            <ac:spMkLst>
              <pc:docMk/>
              <pc:sldMasterMk cId="1322472767" sldId="2147483648"/>
              <pc:sldLayoutMk cId="2460159529" sldId="2147483654"/>
              <ac:spMk id="5" creationId="{7A7A94AC-02AB-D4CF-BE57-48639CB11470}"/>
            </ac:spMkLst>
          </pc:spChg>
          <pc:picChg chg="add mod ord">
            <ac:chgData name="WILLIAM UMAR RINCON BAEZ" userId="1e80ab75e59ec012" providerId="LiveId" clId="{7690FC69-728B-48C5-9DFC-57D36BA30700}" dt="2022-11-13T00:23:28.237" v="1071" actId="14100"/>
            <ac:picMkLst>
              <pc:docMk/>
              <pc:sldMasterMk cId="1322472767" sldId="2147483648"/>
              <pc:sldLayoutMk cId="2460159529" sldId="2147483654"/>
              <ac:picMk id="7" creationId="{B5C76572-93FA-0101-3370-B8EC16D3A2A0}"/>
            </ac:picMkLst>
          </pc:picChg>
        </pc:sldLayoutChg>
        <pc:sldLayoutChg chg="addSp modSp mod">
          <pc:chgData name="WILLIAM UMAR RINCON BAEZ" userId="1e80ab75e59ec012" providerId="LiveId" clId="{7690FC69-728B-48C5-9DFC-57D36BA30700}" dt="2022-11-13T00:17:25.282" v="915" actId="732"/>
          <pc:sldLayoutMkLst>
            <pc:docMk/>
            <pc:sldMasterMk cId="1322472767" sldId="2147483648"/>
            <pc:sldLayoutMk cId="3912613569" sldId="2147483655"/>
          </pc:sldLayoutMkLst>
          <pc:picChg chg="add mod modCrop">
            <ac:chgData name="WILLIAM UMAR RINCON BAEZ" userId="1e80ab75e59ec012" providerId="LiveId" clId="{7690FC69-728B-48C5-9DFC-57D36BA30700}" dt="2022-11-13T00:16:19.539" v="902" actId="732"/>
            <ac:picMkLst>
              <pc:docMk/>
              <pc:sldMasterMk cId="1322472767" sldId="2147483648"/>
              <pc:sldLayoutMk cId="3912613569" sldId="2147483655"/>
              <ac:picMk id="6" creationId="{AB377878-ADA2-9477-AD7F-9D233373ED42}"/>
            </ac:picMkLst>
          </pc:picChg>
          <pc:picChg chg="add mod modCrop">
            <ac:chgData name="WILLIAM UMAR RINCON BAEZ" userId="1e80ab75e59ec012" providerId="LiveId" clId="{7690FC69-728B-48C5-9DFC-57D36BA30700}" dt="2022-11-13T00:17:25.282" v="915" actId="732"/>
            <ac:picMkLst>
              <pc:docMk/>
              <pc:sldMasterMk cId="1322472767" sldId="2147483648"/>
              <pc:sldLayoutMk cId="3912613569" sldId="2147483655"/>
              <ac:picMk id="8" creationId="{CE395157-D2A9-1CF6-1525-B5C65E30E9A9}"/>
            </ac:picMkLst>
          </pc:picChg>
        </pc:sldLayoutChg>
        <pc:sldLayoutChg chg="del">
          <pc:chgData name="WILLIAM UMAR RINCON BAEZ" userId="1e80ab75e59ec012" providerId="LiveId" clId="{7690FC69-728B-48C5-9DFC-57D36BA30700}" dt="2022-11-13T00:17:31.076" v="916" actId="2696"/>
          <pc:sldLayoutMkLst>
            <pc:docMk/>
            <pc:sldMasterMk cId="1322472767" sldId="2147483648"/>
            <pc:sldLayoutMk cId="2475918253" sldId="2147483656"/>
          </pc:sldLayoutMkLst>
        </pc:sldLayoutChg>
        <pc:sldLayoutChg chg="del">
          <pc:chgData name="WILLIAM UMAR RINCON BAEZ" userId="1e80ab75e59ec012" providerId="LiveId" clId="{7690FC69-728B-48C5-9DFC-57D36BA30700}" dt="2022-11-13T00:17:32.564" v="917" actId="2696"/>
          <pc:sldLayoutMkLst>
            <pc:docMk/>
            <pc:sldMasterMk cId="1322472767" sldId="2147483648"/>
            <pc:sldLayoutMk cId="813837057" sldId="2147483657"/>
          </pc:sldLayoutMkLst>
        </pc:sldLayoutChg>
        <pc:sldLayoutChg chg="del">
          <pc:chgData name="WILLIAM UMAR RINCON BAEZ" userId="1e80ab75e59ec012" providerId="LiveId" clId="{7690FC69-728B-48C5-9DFC-57D36BA30700}" dt="2022-11-13T00:11:18.444" v="816" actId="2696"/>
          <pc:sldLayoutMkLst>
            <pc:docMk/>
            <pc:sldMasterMk cId="1322472767" sldId="2147483648"/>
            <pc:sldLayoutMk cId="3340444968" sldId="2147483658"/>
          </pc:sldLayoutMkLst>
        </pc:sldLayoutChg>
        <pc:sldLayoutChg chg="del">
          <pc:chgData name="WILLIAM UMAR RINCON BAEZ" userId="1e80ab75e59ec012" providerId="LiveId" clId="{7690FC69-728B-48C5-9DFC-57D36BA30700}" dt="2022-11-13T00:11:17.409" v="815" actId="2696"/>
          <pc:sldLayoutMkLst>
            <pc:docMk/>
            <pc:sldMasterMk cId="1322472767" sldId="2147483648"/>
            <pc:sldLayoutMk cId="365377658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D3B2A-5403-48B3-B7B0-6E4F782B106C}" type="datetimeFigureOut">
              <a:rPr lang="es-CO" smtClean="0"/>
              <a:t>12/11/2022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00DC5-72BC-45EC-8EB4-AE19FC0DCC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334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45D57B3-F8E2-6A14-8019-AFB788B92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93" y="-18288"/>
            <a:ext cx="12330087" cy="68762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41F97B-E3DD-E82E-739F-2CA71B15B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44240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0EAF7C-2830-DD33-085D-F63546766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439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230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9C4BB5C-69EF-D7AE-98CF-546C33B56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9071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B86D6C-1A91-558C-B064-47D47BB0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F14427-3C92-1082-76C1-8774D605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241"/>
            <a:ext cx="10515600" cy="4084320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803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D78F34-6BA0-51C2-F36E-B07CEECAC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8"/>
            <a:ext cx="12313920" cy="68709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D5CC1F5-18F3-EF57-6BD0-D06CC35D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70" y="7648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D70E3-B23D-12DB-32AE-F747271F4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970" y="36445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0387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883D542-33AE-3023-809F-B15517A12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539"/>
            <a:ext cx="12292553" cy="68590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8370D5-97D6-1196-DA7D-FB5D5CA5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C2F80-42B3-6BFB-59DC-B52257119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1161"/>
            <a:ext cx="5181600" cy="39928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31128E-78D6-9F17-2A69-FFA46D983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1161"/>
            <a:ext cx="5181600" cy="39928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360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5C76572-93FA-0101-3370-B8EC16D3A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539"/>
            <a:ext cx="12301979" cy="68642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233498E-9064-6E69-A4C2-6EB47665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015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B96419-9211-372E-BD91-744A7FE1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39BF5D-B42D-4698-BEA8-18647FF883D4}" type="datetimeFigureOut">
              <a:rPr lang="es-CO" smtClean="0"/>
              <a:t>12/11/2022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24811D-F3A8-4292-2052-891BB343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D7D5D5-7DC4-59E0-8EF2-FB2D40D6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B0B2-780F-48AA-9079-38FE2F30C8C6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377878-ADA2-9477-AD7F-9D233373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1"/>
          <a:stretch/>
        </p:blipFill>
        <p:spPr>
          <a:xfrm>
            <a:off x="-1" y="0"/>
            <a:ext cx="430490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395157-D2A9-1CF6-1525-B5C65E30E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92" b="23905"/>
          <a:stretch/>
        </p:blipFill>
        <p:spPr>
          <a:xfrm>
            <a:off x="7467601" y="3045712"/>
            <a:ext cx="4724399" cy="38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CF435B-6B78-6878-598E-627297E5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C5A3E8-6D2F-D221-FABF-A6A4B3FD1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13C42C-F151-6477-656B-11C830B23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7FB0B2-780F-48AA-9079-38FE2F30C8C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247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8A69A5-88D1-0411-00EE-B020D2A7F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TITULO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F824FE1-7B4C-B65E-BA8A-AA4D9B2760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s-CO" sz="3600" dirty="0"/>
              <a:t>Autores</a:t>
            </a:r>
          </a:p>
          <a:p>
            <a:pPr algn="r"/>
            <a:r>
              <a:rPr lang="es-CO" sz="3600" dirty="0"/>
              <a:t>Filiación</a:t>
            </a:r>
          </a:p>
          <a:p>
            <a:pPr algn="l"/>
            <a:r>
              <a:rPr lang="es-CO" sz="3600" dirty="0"/>
              <a:t>Mesa </a:t>
            </a:r>
          </a:p>
        </p:txBody>
      </p:sp>
    </p:spTree>
    <p:extLst>
      <p:ext uri="{BB962C8B-B14F-4D97-AF65-F5344CB8AC3E}">
        <p14:creationId xmlns:p14="http://schemas.microsoft.com/office/powerpoint/2010/main" val="1829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31">
            <a:extLst>
              <a:ext uri="{FF2B5EF4-FFF2-40B4-BE49-F238E27FC236}">
                <a16:creationId xmlns:a16="http://schemas.microsoft.com/office/drawing/2014/main" id="{A5383FDA-867B-33C5-A082-29DDA3CD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s-CO" dirty="0"/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4F947AED-F758-5E65-7AFA-282F93D0D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668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DB38D715-0FFC-FADF-7D10-832EE962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CO" dirty="0"/>
              <a:t>Titulo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3884795D-CD17-2353-5FB7-083BFF660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194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886B0B1-03C5-5514-2B17-697B4410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18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740274B-661D-C22E-98E4-EE152771A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8927BAB-49F2-A88E-E778-D8BA1EB942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F7D312-2BFC-0CDE-7611-B4BB3FAECF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51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927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</Words>
  <Application>Microsoft Office PowerPoint</Application>
  <PresentationFormat>Panorámica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Tema de Office</vt:lpstr>
      <vt:lpstr>TITULO</vt:lpstr>
      <vt:lpstr>Presentación de PowerPoint</vt:lpstr>
      <vt:lpstr>Titulo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UMAR RINCON BAEZ</dc:creator>
  <cp:lastModifiedBy>WILLIAM UMAR RINCON BAEZ</cp:lastModifiedBy>
  <cp:revision>1</cp:revision>
  <dcterms:created xsi:type="dcterms:W3CDTF">2022-11-12T22:46:54Z</dcterms:created>
  <dcterms:modified xsi:type="dcterms:W3CDTF">2022-11-13T00:25:20Z</dcterms:modified>
</cp:coreProperties>
</file>